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ఆలస్యం అవుతుందేమో గాని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Aalasyam Avuthundemo Gaani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ఆలస్యం అవుతుందేమో గాని కార్యమైతే ఆగదు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Aalasyam Avuthundemo Gaani Kaaryamaithe Aagadu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శోధనలో నడుపునేమో గాని సువర్ణముగా మార్చును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Shodhanalo Naduvunemo Gaani Suvarnamugaa Maarchunu (2)</a:t>
            </a:r>
            <a:endParaRPr lang="en-US" sz="3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నమ్మదగిన దేవుడు మరచిపోవునా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Nammadagina Devudu Marachipovunaa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తన చిత్తము చేయకుండా ఊరకుండునా (2)     ||ఆలస్యం||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Thana Chiththamu Cheyakundaa Oorakundunaa (2) ||Aalasyam||</a:t>
            </a:r>
            <a:endParaRPr lang="en-US" sz="3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అమ్మబడిన యోసేపుకు తోడైయున్న దేవుడు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Ammabadina Yosepuku Thodaiyunna Devudu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ఐగుప్తుకు రాజును చేసి ఘనపరిచెను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Aigupthuku Raajunu Chesi Ghanaparichenu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అనాథ అయిన హదస్స భక్తిని చూచిన దేవుడు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Anaatha Ayina Hadasa Bhakthini Choochina Devudu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రాణి అయిన ఎస్తేరుగా మార్చి హెచ్చింపజేసెను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Raani Ayina Estherugaa Maarchi Hechchimpajesenu (2)</a:t>
            </a:r>
            <a:endParaRPr lang="en-US" sz="3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తగిన సమయమందు స్పందించే దేవుడు 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Thagina Samayamandu Spandinche Devudu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సమృద్ధి దీవెనలతో తృప్తి పరచువాడు (2)     ||ఆలస్యం||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Samruddhi Deevenalatho Thrupthi Parachuvaadu (2) ||Aalasyam||</a:t>
            </a:r>
            <a:endParaRPr lang="en-US" sz="3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సింహపు బోనులో దానియేలును కాచిన దేవుడు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Simhapu Bonulo Daaniyelunu Kaachina Devudu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ఉన్నతమైన స్థానమందు వర్ధిల్లజేసెను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Unnathamaina Sthaanamandu Vardhillajesenu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షద్రకు మేషకు అబేద్నెగోలతో అగ్నిలో నిలిచెను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Shadraku Meshaku Abednegolatho Agnilo Nilichenu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అగ్ని వాసన అయినా తగలక కాపాడెను ప్రభు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Agni Vaasana Ayinaa Thagalaka Kaapaadenu Prabhu (2)</a:t>
            </a:r>
            <a:endParaRPr lang="en-US" sz="3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తగిన సమయమందు స్పందించే దేవుడు 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Thagina Samayamandu Spandinche Devudu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సమృద్ధి దీవెనలతో తృప్తి పరచువాడు (2)     ||ఆలస్యం||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Samruddhi Deevenalatho Thrupthi Parachuvaadu (2) ||Aalasyam||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2026-11-07T08:18:24Z</dcterms:created>
  <dcterms:modified xsi:type="dcterms:W3CDTF">2026-11-07T08:18:24Z</dcterms:modified>
</cp:coreProperties>
</file>