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దారితొలగితివేల రక్షణ మార్గము వెదకు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Daaritholagithivela Rakshana Maargamu Vedaku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దారితొలగితివేల (2) - రక్షణ మార్గము వెదకు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Daaritholagithivela (2) - Rakshana Maargamu Vedaku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పాపమందే జన్మించితివి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పాపమందే జీవించితివి (2) ఎరుగకున్నావు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Paapamande Janminchithivi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Paapamande Jeevinchithivi (2) Erugakunnaavu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ఫలితము ఘోరమరణము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నరకదండన అగ్ని గుండము - మారు మనస్సు నొందు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Phalithamu Ghoramaranamu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Narakadandana Agni Gundamu - Maaru Manassu Nondu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నేడే యేసుని వాక్యము వినుము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నేడే ప్రభుని స్వరము వినుము - తన చిత్తము నెరుగు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Nede Yesuni Vaakyamu Vinumu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Nede Prabhuni Svaramu Vinumu - Thana Chiththamu Nerugu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నీవు నశించుట కోరడు ప్రభువు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తరుణముండగ వేడుకొనుము - ఎరుగు నీ స్థితిని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Neevu Nashinchuta Koradu Prabhuvu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Tharunamundaga Vedukonumu - Erugu Nee Sthithini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అందరిని మారుమనస్సును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పొందుమని ప్రభువాజ్ఞాపించె - పశ్చాత్తాపపడుము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Andarini Maarumanassunu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Pondumani Prabhuvaagnaapinche - Pashchaaththaapapadumu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ఒప్పుకొనుము నీ పాపమును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క్షమాపణకై వేడుకొనుము - రక్షణ పొందెదవు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Oppukonumu Nee Paapamunu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Kshamaapanakai Vedukonumu - Rakshana Pondedavu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విశ్వాసముతో అడిగిన 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పొందితివని నిశ్చయముగ నెరుగు - గొప్ప రక్షణ యిదియే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Vishvaasamutho Adigina 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Pondithivani Nishchayamuga Nerugu - Goppa Rakshana Yidiye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2026-08-11T18:49:50Z</dcterms:created>
  <dcterms:modified xsi:type="dcterms:W3CDTF">2026-08-11T18:49:50Z</dcterms:modified>
</cp:coreProperties>
</file>