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 సమాధిలో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Samaadhilo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 సమాధిలో పాతిన మన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లేచెను ఈనాడు జై జై జై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Samaadhilo Paathina Mana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Lechenu Eenaadu Jai Jai Jai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దేవాలయము మూడు దినముల లోపల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పడద్రోసి నిలబెట్టె ప్రభు యేసుడు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Devaalayamu Moodu Dinamula Lopala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Padadrosi Nilabette Prabhu Yesudu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బండ నెవరు దొర్లించకుండనే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తెరువంగ బడి యుండె జై జై జై (2)         ||రాతి||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Banda Nevaru Dorlinchakundane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Theruvanga Badi Yunde Jai Jai Jai (2)         ||Raathi||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 జామున చీకటి యుండగ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ఏతెంచిరా కాంతలు ఆ చోటకు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 Jaamuna Cheekati Yundaga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Ethenchiraa Kaanthalu Aa Chotaku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ఘుమ ఘుమలాడు సుగంధాలు కొని 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ముందే లేచియుండె జై జై జై (2)         ||రాతి||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Ghuma Ghumalaadu Sugandhaalu Koni Raagaa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Munde Lechiyunde Jai Jai Jai (2)         ||Raathi||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మింట నున్న నా తండ్రి కడకు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నేనిపుడేగెద నన్నంటకు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Minta Nunna Naa Thandri Kadaku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Nenipudegeda Nannantaku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తొలిసారి మరియకు కనిపించి పలికెను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ఉల్లాసమాయెను జై జై జై (2)         ||రాతి||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Tholisaari Mariyaku Kanipinchi Palikenu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Ullaasamaayenu Jai Jai Jai (2)         ||Raathi||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2026-02-25T09:26:07Z</dcterms:created>
  <dcterms:modified xsi:type="dcterms:W3CDTF">2026-02-25T09:26:07Z</dcterms:modified>
</cp:coreProperties>
</file>