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దినం సదా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 Sadaa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దినం సదా నా యేసుకే సొంతం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నాధుని ప్రసన్నత నా తోడ నడచును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 Sadaa Naa Yesuke Sontham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Naadhuni Prasannatha Naa Thoda Nadachunu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రానున్న కాలము – కలత నివ్వదు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కాపరీ సదా – నన్ను నడుపును        ||ఈ దినం||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Raanunna Kaalamu – Kalatha Nivvadu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Kaapari Sadaa – Nannu Nadupunu (2)       ||Ee Dinam||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ఎడారులు లోయలు ఎదురు నిలచినా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ఎన్నడెవరు నడువని బాటయైనను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Edaarulu Loyalu Eduru Nilachinaa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Ennadevaru naduvani Baatayainanu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వెరవదెన్నడైనను నాదు హృదయము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గాయపడిన యేసుపాదం అందు నడచెను (2)         ||ఈ దినం||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Veravadennadainanu Naadu Hrudayamu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Gaayapadina Yesu Paadam Andu Nadachenu (2)       ||Ee Dinam||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ప్రవాహం వోలె శోదకుండు ఎదురు 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యుద్ధకేక నా నోట యేసు 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Pravaaham Vole Shodhakundu Eduru 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 Keka Naa Nota Yesu Naamame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విరోదమైన ఆయుధాలు యేవి ఫలించవు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నిస్సియే నాదు విజయము         ||ఈ దినం||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Virodhamaina Aayudhaalu Yevi Phalinchavu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Nissiye Naadu Vijayamu (2)         ||Ee Dinam||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2026-02-25T09:26:32Z</dcterms:created>
  <dcterms:modified xsi:type="dcterms:W3CDTF">2026-02-25T09:26:32Z</dcterms:modified>
</cp:coreProperties>
</file>