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నామంలో శక్తి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Naamamlo Shakthi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నామంలో శక్తి ఉందని తెలుసుకో (3)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రక్షణకు విడుదలకు స్వస్థతకు (2)      ||యేసుని||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Naamamlo Shakthi Undani Thelusuko (3)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Rakshanaku Vidudalaku Swasthathaku (2)         ||Yesuni||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ఎనలేని ప్రేమ నాపై చూపించితివే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బలియాగం నన్ను రక్షించెనే (3)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Enaleni Prema Naapai Choopinchithive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Baliyaagam Nannu Rakshinchene (3)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 విడుదల స్వస్థత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Vidudala Swasthatha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కుమ్మరించుము నీ ఆత్మను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వేచియున్నాము నీ రాకకై (3)       ||రక్షణకు||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Kummarinchumu Nee Aathmanu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Vechiyunnaamu Nee Raakakai (3)          ||Rakshanaku||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2026-02-25T09:18:20Z</dcterms:created>
  <dcterms:modified xsi:type="dcterms:W3CDTF">2026-02-25T09:18:20Z</dcterms:modified>
</cp:coreProperties>
</file>