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గీతములు పాడుండీ యేసునికి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Geethamulu Paadundee Yesuniki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ఆదిం దన వాక్యము - నందున యేసు - మోదమున్‌ నిట్లనెన - మేదినిందా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మనుజుందై యింక - సాదరమ్మునం బ్రోవ మనుజుల - నా దయాళుండు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Aadin Dana Vaakyamu - Nanduna Yesu - Modamun Nitlanena - Medinindaa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Manujundai Yingka - Saadarammunan Brova Manujula - Naa Dayaalundu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తనదు దేహము - సాధుగా నర్చింతు ననుచును ||గీతములు||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Thanadu Dehamu - Saadhugaa Narchinthu Nanuchunu ||Geethamulu||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గీతములు పాడుండీ - యేసునికి సం - గీతములు పాడుండీ = పాతకుల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Geethamulu Paadundee - Yesuniki San - Geethamulu Paadundee = Paathakula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మనల దారుణ - పాతకము తన విమలరక్త - స్నాతులనుగాం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పాపను - భాతకులలో నవతరించెను ||గీతములు||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Manala Daaruna - Paathakamu Thana Vimalaraktha - Snaathulanugaan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Paapanu - Bhaathakulalo Navatharinchenu ||Geethamulu||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రాజులకు రాజుగా - నేలుచు మోక్ష - రాజ్యమున కర్తగా = బూజలందుచు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పరిగణ - పూజితుండౌ ఘనుండు తన దగు - తేజ మెల్లను విడిచి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Raajulaku Raajugaa - Neluchu Moksha - Raajyamuna Karthagaa = Boojalanduchu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Parigana - Poojithundau Ghanundu Thana Dagu - Theja Mellanu Vidichi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యీయిలం - దేజహీనులలోనం బుట్టెను ||గీతము||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Yeeyilan - Dejaheenulalonan Buttenu ||Geethamu||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దాసులగు వారలన్‌ - దమ పటు దోష - త్రాస విముక్తులన్‌ = జేసి వారల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నెల్ల మోక్ష ని - వాసులుగం జేయంగ రక్తముం - బోసి కృపచేంగావ 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Daasulagu Vaaralan - Dama Patu Dosha - Thraasa Vimukthulan = Jesi Vaarala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Nella Moksha Ni - Vaasulugan Jeyangga Rakthamun - Bosi Krupachenggaava Vachchenu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యేసు నాధుండు దీన వృత్తిని గీతములు!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Yesu Naadhundu Deena Vruththini Geethamulu!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మానవుల కెల్లను - దేవుని ప్రేమ - మానుగాం జూపను = 'మ్రానిపై 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మొసంగంగ - మానవుండై పుట్టె యూదుల - లోన యేసను పేరుచేందా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Maanavula Kellanu - Devuni Prema - Maanugaan Joopanu = 'Mraanipai 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Mosanggangga - Maanavundai Putte Yoodula - Lona Yesanu Peruchendaa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దీనుందై యిమ్మానుయేలు గీతములు!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Deenundai Yimmaanuyelu Geethamulu!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2026-08-11T18:40:47Z</dcterms:created>
  <dcterms:modified xsi:type="dcterms:W3CDTF">2026-08-11T18:40:47Z</dcterms:modified>
</cp:coreProperties>
</file>