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యెహోవాకు పాడుడి పాటన్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Yehovaaku Paadudi Paatan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మందిర సమృద్ధిచే తృప్తి పొందెదరు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యానంద నదిలో దప్పి తీర్చుకొందురు - దప్పి తీర్చుకొందురు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Mandira Samruddhiche Thrupthi Pondedaru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Yaananda Nadilo Dappi Theerchukonduru - Dappi Theerchukonduru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యెహోవాకు పాడుడి పాటన్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Yehovaaku Paadudi Paatan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 శ్రేష్ఠ కార్యములను చేసిన వాడని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చేసిన వాడని - శ్రేష్ఠ కార్యములను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 Shreshtha Kaaryamulanu Chesina Vaadani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Chesina Vaadani - Shreshtha Kaaryamulanu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చేసిన వాడని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Chesina Vaadani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భూమియందంతట ప్రచురము చేయుడి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ఆటంకము లేక దీని ప్రకటించుడి (2) - దీని ప్రకటించుడి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Bhoomiyandanthata Prachuramu Cheyudi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Aatangkamu Leka Deeni Prakatinchudi (2) - Deeni Prakatinchudi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సీయోను వాసులారా ఇశ్రాయేలు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అతి ఘనుండై నీ మధ్య - వసియించు చున్నాడు - వసియించు చున్నాడు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Seeyonu Vaasulaaraa Ishraayelu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Athi Ghanundai Nee Madhya - Vasiyinchu Chunnaadu - Vasiyinchu Chunnaadu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యెహొవా మన నీతి ఋజువు చేసెనని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సీయోనులో క్రియలను వివరించెదము రండి - వివరించెదము రండి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Yehovaa Mana Neethi Rujuvu Chesenani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Seeyonulo Kriyalanu Vivarinchedamu Randi - Vivarinchedamu Randi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శూన్య పట్టణములు నిండినందువలన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నేనేయని వారు గ్రహించెదరు - వారు గ్రహించెదరు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Shoonya Pattanamulu Nindinanduvalana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Neneyani Vaaru Grahinchedaru - Vaaru Grahinchedaru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యెరూషలేం పండుగలో గొర్రెల మందలవలె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నింపెద మనుజులతో వారి పట్టణములను -వారి పట్టణములను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Yerooshalen Pandugalo Gorrela Mandalavale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Nimpeda Manujulatho Vaari Pattanamulanu -Vaari Pattanamulanu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2026-08-11T18:48:14Z</dcterms:created>
  <dcterms:modified xsi:type="dcterms:W3CDTF">2026-08-11T18:48:14Z</dcterms:modified>
</cp:coreProperties>
</file>