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Grace Alone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great our sins and sore our woes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grace much more aboundeth;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helping love no limit knows,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utmost need it soundeth.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kind and faithful Shepherd He,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will set all His people free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all their sin and sorrow: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by grace, by grace alone.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 of the depths I cry to You,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hear my voice of pleading;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Bend down Your gracious ear, I pray,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humble servant heeding.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remember each misdeed,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of each thought and word take heed,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can remain before You?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by grace, by grace alone.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pardon is a gift of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grace alone must save us,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works will not remove our guilt,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strictest life would fail us.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none in their own merits boast,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let us own the Holy Ghost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He alone can change us: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by grace, by grace alone.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2026-08-24T07:35:53Z</dcterms:created>
  <dcterms:modified xsi:type="dcterms:W3CDTF">2026-08-24T07:35:53Z</dcterms:modified>
</cp:coreProperties>
</file>