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శీలుడా మా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Sheeludaa Maa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జయశీలుడా మా యేసయ్యా – జీవించువాడా మెస్సీయా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జయమిచ్చువాడా స్తోత్రము – నా ప్రాణ ప్రియుడా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Jayasheeludaa Maa Yesayyaa – Jeevinchuvaadaa Messeeyaa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Jayamichchuvaadaa Sthothramu – Naa Praana Priyudaa Vandanan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ఆ... ఆ... హల్లెలూయ – ఆ... ఆ... హల్లెలూయ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Aa... Aa... Hallelooya – Aa... Aa... Hallelooya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బలమిచ్చువాడా బలవంతుడా – శక్తినిచ్చువాడా శక్తిమంతుడా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తృప్తినిచ్చువాడా తనయులకు (2) – ముక్తినిచ్చువాడా మృత్యుంజయుడా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Balamichchuvaadaa Balavanthudaa – Shakthinichchuvaadaa Shakthimanthudaa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Thrupthinichchuvaadaa Thanayulaku (2) – Mukthinichchuvaadaa Mruthyunjayudaa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మాకై మరల రానుంటివా – యేసు (2)        ||ఆ..||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Maakai Marala Raanuntivaa – Yesu (2)        ||Aa..||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దిక్కని ఎంచితిమి – నిన్నే గురిగా ఎంచితిమి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మాకు తండ్రివి (2) – నీకు సమస్తము సాధ్యమే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Dikkani Enchithimi – Ninne Gurigaa Enchithimi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Maaku Thandrivi (2) – Neeku Samasthamu Saadhyame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నీపై మోపితిమి – యేసు (2)        ||ఆ..||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Neepai Mopithimi – Yesu (2)        ||Aa..||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అంతము నీవేగా – ఆరాధ్యుడవు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అత్యున్నతుడా అతి ప్రియుడా (2) ఆత్మ స్వరూపి ఆశ్రయుడా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Anthamu Neevegaa – Aaraadhyudavu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Athyunnathudaa Athi Priyudaa (2) Aathma Svaroopi Aashrayudaa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అనిశము నిన్నే కీర్తింతుము – యేసు (2)        ||ఆ..||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Anishamu Ninne Keerthinthumu – Yesu (2)        ||Aa..||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2026-08-24T10:16:43Z</dcterms:created>
  <dcterms:modified xsi:type="dcterms:W3CDTF">2026-08-24T10:16:43Z</dcterms:modified>
</cp:coreProperties>
</file>