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(లోయలలో)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Loyalalo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నివాసమొందెదను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స్తుతియింతును (2)      ||లోయలలో||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Nivaasamondedanu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Sthuthiyinthunu (2)      ||Loyalalo||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– యేసయ్య నా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లేమి లేదు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– Yesayya Naa 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Lemi Ledu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లోయలలో లోతులలో యెహోవా నా 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సంద్రములో సమరములో యేసయ్య నా ఊపిరి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Loyalalo Lothulalo Yehovaa Naa 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Sandramulo Samaramulo Yesayya Naa Oopiri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పచ్చికగల చోట్ల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పరుండజేయును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Pachchikagala Chotla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Parundajeyunu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శాంతికరమగు జలముల కడకు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నడిపించును (2)      ||లోయలలో||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Shaanthikaramagu Jalamula Kadaku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Nadipinchunu (2)      ||Loyalalo||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గాఢాంధకారపు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సంచరించినను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Gaadaandhkaarapu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Sancharinchinanu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అపాయమేమియు కలుగదు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తోడుండగా (2)      ||లోయలలో||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Apaayamemiyu Kalugadu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Thodundagaa (2)      ||Loyalalo||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నామమున్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నీతి మార్గములో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Naamamun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Neethi Maargamulo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త్రోవ చూపి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సేదదీర్చును (2)      ||లోయలలో||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Throva Choopi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Sedadeerchunu (2)      ||Loyalalo||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2026-02-25T09:33:27Z</dcterms:created>
  <dcterms:modified xsi:type="dcterms:W3CDTF">2026-02-25T09:33:27Z</dcterms:modified>
</cp:coreProperties>
</file>