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ఎందుకని నేనంటే ఇంత ప్రేమ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Endukani Nenante Intha Prema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కలనైనా ఇలనైనా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Kalanainaa Ilanainaa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కాపాడవా   ||ఎందుకని||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Kaapaadavaa ||Endukani||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ఎందుకని నేనంటే ఇంత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Endukani Nenante Intha Prema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దేనికని నాపైన - ఇంత కరుణ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Denikani Naapaina - Intha Karuna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జడివాన లోయలో  - ఎదురీత బాటలో 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Jadivaana Loyalalo - Edureetha Baatalo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వీడని - దైవమా యేసయ్య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Ennadoo Veedani - Daivamaa Yesayyaa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ఎందుకని నేనంటే ఇంత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Endukani Nenante Intha Prema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దేనికని నాపైన - ఇంత కరుణ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Denikani Naapaina - Intha Karuna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ఆశ చూపే లోకం - గాయాలు రేపెనే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Aasha Choope Lokam - Gaayaalu Repene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వానై నాలో - నను కృంగదీసెనే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Vaanai Naalo - Nanu Krungadeesene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మాతృమూర్తి నీవై - లాలించె నన్నిలా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Maathrumoorthi Neevai - Laalinche Nannilaa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 సాగే - నీ ప్రేమ వెన్నెల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Aadarincha Saage - Nee Prema Vennela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యుగమైనా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Yugamainaa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మమతే కనుపాపలా  ||ఎందుకని||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Mamathe Kanupaapalaa ||Endukani||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మోయలేని భారం - నీపైన మోపగా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Moyaleni Bhaaram - Neepaina Mopagaa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ఆరిపోదు దీపం - నీ చెంతనుండగా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Aaripodu Deepam - Nee Chenthanundagaa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ఎండమావియైనా - నీ ప్రేమ చాలుగా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Endamaaviyainaa - Nee Prema Chaalugaa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దూరమైనా - నా తోడు నీవేగా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Dooramainaa - Naa Thodu Neevegaa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2026-09-06T04:23:24Z</dcterms:created>
  <dcterms:modified xsi:type="dcterms:W3CDTF">2026-09-06T04:23:24Z</dcterms:modified>
</cp:coreProperties>
</file>