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వ్యర్థం, వ్యర్థం, సర్వము వ్యర్థం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Vyarthan, Vyarthan, Sarvamu Vyarthang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ఆ రాజ్యంలో నీవు ప్రవేశించుటకు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మారు మనస్సునొంది యేసుని నమ్ము - యేసుని నమ్ము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Aa Raajyanlo Neevu Praveshinchutaku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Maaru Manassunondi Yesuni Nammu - Yesuni Nammu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వ్యర్థం, వ్యర్థం, సర్వము వ్యర్థం - నశించు లోకం నాశము తధ్యం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Vyarthan, Vyarthan, Sarvamu Vyarthan - Nashinchu Lokan Naashamu Thadhyan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దుష్టలోకములో సర్వము చెడెను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దీని యందంవాడి పోవుచున్నది (2) - పోవుచున్నది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Dushtalokamulo Sarvamu Chedenu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Deeni Yandanvaadi Povuchunnadi (2) - Povuchunnadi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చూడన్ మనసేలాగు నాశనమైపోయెన్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నిండియున్నదిపుడే పాపపుపాత్ర - పాపపుపాత్ర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Choodan Manaselaagu Naashanamaipoyen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Nindiyunnadipude Paapapupaathra - Paapapupaathra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నలుదిశల చూడుమా పాపము కలదు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కలహ కలవరముతో నిండియున్నది - నిండియున్నది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Naludishala Choodumaa Paapamu Kaladu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Kalaha Kalavaramutho Nindiyunnadi - Nindiyunnadi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లోకంలో నన్ని గతించి పోవునవి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లోకం యెంతో అయోగ్యంబైయున్నది - అయోగ్యంబదే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Lokanlo Nanni Gathinchi Povunavi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Lokan Yentho Ayogyambaiyunnadi - Ayogyambade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యిద్ధరలో మనకేమియు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స్వార్థము, శతృత్వము, ఈర్ష్యమయము - ఈర్ష్యమయము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Yiddharalo Manakemiyu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Svaarthamu, Shathruthvamu, Eershyamayamu - Eershyamayamu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ఒకనాడీ మహిని ప్రభువు దహించును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సకలంబును నాశనంబుచేయును - నాశనముచేయును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Okanaadee Mahini Prabhuvu Dahinchunu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Sakalambunu Naashanambucheyunu - Naashanamucheyunu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ఒక రాజ్యము వచ్చునందు దీవెన కలదు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సకల శాంతి సంతోషమందు కలదు - అందునగలదు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Oka Raajyamu Vachchunandu Deevena Kaladu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Sakala Shaanthi Santhoshamandu Kaladu - Andunagaladu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2026-08-11T18:49:36Z</dcterms:created>
  <dcterms:modified xsi:type="dcterms:W3CDTF">2026-08-11T18:49:36Z</dcterms:modified>
</cp:coreProperties>
</file>