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ఆశీర్వాదము నీయుమ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Aasheervaadamu Neeyuma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సత్య విశ్వాసమునందు - చక్కగ బెరుగ - శక్తి యొసంగినడ్పుమా = సత్య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వాక్యమునందు - సరగను - నిత్యము నీ కృప - నిచ్చి బ్రోవుమ ప్రభువ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Sathya Vishvaasamunandu - Chakkaga Beruga - Shakthi Yosangginadpumaa = Sathya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Vaakyamunandu - Saraganu - Nithyamu Nee Krupa - Nichchi Brovuma Prabhuva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ఆశీర్వాదము||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Aasheervaadamu||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భక్తి ప్రేమల నీ బిడ్డ - బాగుగా బెరుగ - శక్తినీయ మా ప్రభువ = ముక్తి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పథంబున ముద్దుగ నడువంగ - యుక్తజ్ఞానము నిచ్చి - యుద్ధరించుమ ప్రభువ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Bhakthi Premala Nee Bidda - Baagugaa Beruga - Shakthineeya Maa Prabhuva = Mukthi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Pathambuna Mudduga Naduvangga - Yukthajnyaanamu Nichchi - Yuddharinchuma Prabhuva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ఆశీర్వాదము|| -తూలూరి వ్రకాశము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Aasheervaadamu|| -Thooloori Vrakaashamu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ఆశీర్వాదము నీయుమ - మా పరమజనక - యాశీర్వాదము నీయుమ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ఆశలుదీరంగ - నాయు వొసంగుచు - వాసిగ కరుణను - వర్ధిల్ల బిడ్డకు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Aasheervaadamu Neeyuma - Maa Paramajanaka - Yaasheervaadamu Neeyuma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Aashaludeerangga - Naayu Vosangguchu - Vaasiga Karunanu - Vardhilla Biddaku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ఆశీర్వాదము||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Aasheervaadamu||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పెరిగిన యట్టులే - నీ దయయందు - ఈసు బిడ్డను పెంచుము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మనుజుల కరుణయందున బెరుగ - భాసుర వరమిచ్చి - బాగుగ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Perigina Yattule - Nee Dayayandu - Eesu Biddanu Penchumu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Manujula Karunayanduna Beruga - Bhaasura Varamichchi - Baaguga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బెంచుము || ఆశీర్వాదము||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Benchumu || Aasheervaadamu||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నెనరు మరగ మోషేను -నెమ్మదియందు - తనర బెంచినట్లుగ =ఘనముగ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శాంతి - సంతసములయందు - తనర నీ బిడ్డను - తగురీతి బెంచుము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Nenaru Maraga Moshenu -Nemmadiyandu - Thanara Benchinatluga =Ghanamuga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Shaanthi - Santhasamulayandu - Thanara Nee Biddanu - Thagureethi Benchumu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ఆశీర్వాదము||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Aasheervaadamu||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 రీతి సమూయేలును - నీ సన్నిధిలో -నేపుగ బెంచితివో = యారీతి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బిడ్డ నాత్మ స్నేహమునందు - కోరి బెంచుము ప్రభువ - కోర్కెలూరగ వేగ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 Reethi Samooyelunu - Nee Sannidhilo -Nepuga Benchithivo = Yaareethi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Bidda Naathma Snehamunandu - Kori Benchumu Prabhuva - Korkelooraga Vega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ఆశీర్వాదము||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 Aasheervaadamu||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2026-08-11T18:37:49Z</dcterms:created>
  <dcterms:modified xsi:type="dcterms:W3CDTF">2026-08-11T18:37:49Z</dcterms:modified>
</cp:coreProperties>
</file>