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 శుద్ధి శుద్ధి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 Shuddhi Shuddhi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శుద్ధి, శుద్ధి, శుద్ధి! సర్వశక్త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ప్రాతఃకాలస్తుతి నీకే చెల్లింతుము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Shuddhi, Shuddhi, Shuddhi! Sarvashaktha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Praathahkaalasthuthi Neeke Chellimthumu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శుద్ధి, శుద్ధి, శుద్ధి! కృపగల దేవా!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ముగ్గురైయుండు దైవత్రేకుండా!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Shuddhi, Shuddhi, Shuddhi! Krupagala Devaa!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Mugguraiyumdu Daivathrekumdaa!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శుద్ధి, శుద్ధి, శుద్ధి! అని పరమందు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పరవాసు లెల్ల నిన్నేశ్లాఘింతురు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Shuddhi, Shuddhi, Shuddhi! Ani Paramamdu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Paravaasu Lella Ninneshlaaghimthuru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శెరపుల్ ఖెరూబులు సాష్టాంగపడి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నిత్యుండవైన నిన్ నుతింతురు.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Sherapul Kheroobulu Saashtaamgapadi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Nithyumdavaina Nin Nuthimthuru.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శుద్ధి, శుద్ధి, శుద్ధి! తేజరిల్లు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 కన్ను చూడలేని మేఘ వాసివి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Shuddhi, Shuddhi, Shuddhi! Thejarillu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 Kannu Choodaleni Megha Vaasivi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అద్వితీయప్రభు, నీవు మాత్రమేను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కరుణ, శక్తి, ప్రేమరూపివి.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Advitheeyaprabhu, Neevu Maathramenu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Karuna, Shakthi, Premaroopivi.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శుద్ధి, శుద్ధి, శుద్ధి! సర్వశక్త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సృష్టిజాలమంత నీ కీర్తింబాడును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Shuddhi, Shuddhi, Shuddhi! Sarvashaktha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Srushtijaalamamtha Nee Keerthimbaadunu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శుద్ధి, శుద్ధి, శుద్ధి! కృపగల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ముగ్గురైయుండు దైవత్రేకుండా!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Shuddhi, Shuddhi, Shuddhi! Krupagala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Mugguraiyumdu Daivathrekumdaa!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2026-08-11T18:52:29Z</dcterms:created>
  <dcterms:modified xsi:type="dcterms:W3CDTF">2026-08-11T18:52:29Z</dcterms:modified>
</cp:coreProperties>
</file>