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notesMasterIdLst>
    <p:notesMasterId r:id="rId3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నేరంబులేక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Nerambuleka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పిల్ల లాట్లాడినట్లు - ముల్లులతో కిరీట మల్లి నెత్తిన గొట్టిరి - నా యేసు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పల్లరుపు లధికమాడిరి = ఎల్లవారిలో నిన్ను - ఎగతాళి గావించి - మొగము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Pilla Laatlaadinatlu - Mullulatho Kireeta Malli Neththina Gottiri - Naa Yesu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Pallarupu Ladhikamaadiri = Ellavaarilo Ninnu - Egathaali Gaavinchi - Mogamu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 దెల్లనుమిసిరి || 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 Dellanumisiri || Emi||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కొరడాలతో నిన్ను - గొట్టి కండ్లకు గంత - గట్టి చేజరిచి వేడ్మను -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- అట్టి వారెవ్వరంచును = విరగ భావంబునడిగి - నెక్కిరించుచు నీ-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Koradaalatho Ninnu - Gotti Kandlaku Gantha - Gatti Chejarichi Vedmanu -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- Atti Vaarevvaranchunu = Viraga Bhaavambunadigi - Nekkirinchuchu Nee-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వెంబడి వత్తురేలను ||ఏమి||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Vembadi Vaththurelanu ||Emi||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ఏలెడివారు నడువ - మైోలవస్తంబులను - నేల బరిచిన రీతిగా -నా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- మైోలబరిచిరియట్లుగ = ఏల యీ కోడిగంబు - లేల నీమిద కంటు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Eledivaaru Naduva - Maiolavasthambulanu - Nela Barichina Reethigaa -Naa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- Maiolabarichiriyatluga = Ela Yee Kodigambu - Lela Neemida Kantu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ఏమి నేరంబు లేదుగ ||ఏమి||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Emi Nerambu Leduga ||Emi||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చాల బాధించిక - పాల స్థలమునకు వచ్చి - నేల బాతిరి కొయ్యను -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- జాలి రవ్వంత లేకను = కాలు సేతులినుప చీలలతో బిగించ - జిమ్మి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Chaala Baadhinchika - Paala Sthalamunaku Vachchi - Nela Baathiri Koyyanu -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- Jaali Ravvantha Lekanu = Kaalu Sethulinupa Cheelalatho Bigincha - Jimmi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రక్తంబు గారెను ||ఏమి||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Rakthambu Gaarenu ||Emi||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నాదేవ నా దేవ - నన్నెందుకై విడిచి - నా వంచు మొరబెడితివి -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- నమ్మితివి లోబడితివి = వేదనధికంబాయె - నే దిక్కులేనట్టు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Naadeva Naa Deva - Nannendukai Vidichi - Naa Vanchu Morabedithivi -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- Nammithivi Lobadithivi = Vedanadhikambaaye - Ne Dikkulenattu -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యూదాళి కగుపడితివి || 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Yoodaali Kagupadithivi || Emi||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నేరంబులేక - యా మరణస్తంభము - నేల మోయనాయెను -నా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- ఎంత ఘోరము లాయెను = ఈ మానవులు యెొరుషలేము బైటకు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Nerambuleka - Yaa Maranasthambhamu - Nela Moyanaayenu -Naa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- Entha Ghoramu Laayenu = Ee Maanavulu Yeorushalemu Baitaku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 అంధకారము దేశ - మంతట గలిగెను - ఆవరించెను సూర్యుని -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- ఆలయపు తెరచినిగెను = బంధ స్తంభమునుండి - బహు గొప్ప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 Andhakaaramu Desha - Manthata Galigenu - Aavarinchenu Sooryuni -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- Aalayapu Therachinigenu = Bandha Sthambhamunundi - Bahu Goppa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శబ్దముతో బిలిచెద వేమిట్లను ||ఏమి||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Shabdamutho Bilicheda Vemitlanu ||Emi||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ఓ తండ్రి నీ చేతి - కొప్పగించుచున్నాను - ఒనరంగ నా యాత్మను -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- అని ప్రాణమును వీడెను = ఏ తప్పిదంబు లేక - నీ పాటునొందితివి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O Thandri Nee Chethi - Koppaginchuchunnaanu - Onarangga Naa Yaathmanu -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- Ani Praanamunu Veedenu = E Thappidambu Leka - Nee Paatunondithivi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ఎంతో వింతై నిలుచును 1||ఏమి||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Entho Vinthai Niluchunu 1||Emi||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11... నీ చాత్ము డొకడు నిల్జి - నీల్లి బల్లెంబుతోడ - నీ ప్రక్కబొడిచె చావను -నా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- నీరు నెత్తురు గారెను = ఏచియున్నట్టి కస్తి - కెట్లు నీ యొడలుసైచె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11... Nee Chaathmu Dokadu Nilji - Neelli Ballembuthoda - Nee Prakkabodiche Chaavanu -Naa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- Neeru Neththuru Gaarenu = Echiyunnatti Kasthi - Ketlu Nee Yodalusaiche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నెంతో చోద్యంబు చూడను ||ఏమి||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Nentho Chodyambu Choodanu ||Emi||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_ పాపాత్ములకు పూట - బడిన వల్లనే యింత - పరితాపమరణమాయెను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- ఎరిగే యనుభవించెను = నా పాప ఫలము నిన్ను - వేపాట్లు బెట్టి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_ Paapaathmulaku Poota - Badina Vallane Yintha - Parithaapamaranamaayenu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- Erige Yanubhavinchenu = Naa Paapa Phalamu Ninnu - Vepaatlu Betti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చంప - నోపితివయ్య 'పేమను ||ఏమి||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Champa - Nopithivayya 'Pemanu ||Emi||</a:t>
            </a:r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13. ఎంత యమూల్యమైన - దెంతయనంతమైన - దెంతయగాధమైనది -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- ఎంతో యుచితమైనది = ఎంతో వింతైన ప్రేమ - వహ్యులమైన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13. Entha Yamoolyamaina - Denthayananthamaina - Denthayagaadhamainadi -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- Entho Yuchithamainadi = Entho Vinthaina Prema - Vahyulamaina</a:t>
            </a:r>
            <a:endParaRPr lang="en-US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- ఏల కనుపర్చబడ్డది ||ఏమి||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- Ela Kanuparchabaddadi ||Emi||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దీయ - నేమి నేరము దోచెను ||ఏమి||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Deeya - Nemi Neramu Dochenu ||Emi||</a:t>
            </a:r>
            <a:endParaRPr lang="en-US" sz="3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(ప్రేమాతిశయుడనేను - ఏ మాత్రుడను నెన్న - నా మానసమున కందను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- ప్రేమ సారంబు తెలియను = పామరాళిని బ్రోచు - క్షేమాధికారి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(Premaathishayudanenu - E Maathrudanu Nenna - Naa Maanasamuna Kandanu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- Prema Saarambu Theliyanu = Paamaraalini Brochu - Kshemaadhikaari</a:t>
            </a:r>
            <a:endParaRPr lang="en-US" sz="3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- యేమంచు వర్ణింతును ||ఏమి||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- Yemanchu Varninthunu ||Emi||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మున్ను దీర్హదర్భు - లెన్నిన రీతిని - కన్నెకడుపున బుట్టిన - నా యేసు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వన్నె మారంగ బెరిగిన = చెన్నాన నీ మేను - చెమట బుట్టంగ నీ - కిన్ని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Munnu Deerhadarbhu - Lennina Reethini - Kannekadupuna Buttina - Naa Yesu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Vanne Maarangga Berigina = Chennaana Nee Menu - Chemata Buttangga Nee - Kinni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కడగండ్లాయెను 11 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Kadagandlaayenu 11 Emi||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కన్నతల్లి యిట్టి - కడగండ్లు గాంచిన - కడుపేరీతినోర్చును - నా యేసు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గాంచనేలను గూలును = నిన్నెరిగి నట్టివారు - నీ పాట్లు గని యేడ్చు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Kannathalli Yitti - Kadagandlu Gaanchina - Kadupereethinorchunu - Naa Yesu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Gaanchanelanu Goolunu = Ninnerigi Nattivaaru - Nee Paatlu Gani Yedchu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చున్నారలీ వేళను ||1ఏమి||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Chunnaaralee Velanu ||1Emi||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తి. అయ్యయ్యో యూదు - లింత నెయ్యంబు దప్పిదైన - భయంబు విడిచి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పూని - నా యేసు - మోయ శక్యంబు గాని = కొయ్యమూపు నెత్తి - రయ్య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Thi. Ayyayyo Yoodu - Lintha Neyyambu Dappidaina - Bhayambu Vidichi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Pooni - Naa Yesu - Moya Shakyambu Gaani = Koyyamoopu Neththi - Rayya Nee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కెంత భార - మయ్య వెతజూడ జాలను ||ఏమి||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Kentha Bhaara - Mayya Vethajooda Jaalanu ||Emi||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2026-08-11T18:39:49Z</dcterms:created>
  <dcterms:modified xsi:type="dcterms:W3CDTF">2026-08-11T18:39:49Z</dcterms:modified>
</cp:coreProperties>
</file>