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 స్తుతి కాదారుడా మౌనముండకుము మౌనముండకుము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 Sthuthi Kaadaarudaa Maunamundakumu Maunamundakumu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పితరుల దోషములు - ఎన్న టెన్నటికిని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జ్యపకముంచు కొనమో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Pitharula Doshamulu - Enna Tennatikini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Jyapakamunchu Konamo Devaa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రాబోవు తరములలో వాని పేరు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మరుబవడి మాసిపోవునుగాక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Raabovu Tharamulalo Vaani Peru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Marubavadi Maasipovunugaaka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కృపజూపుటయే మరచునవారై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శ్రమగలవానిని - చంపెనాశించిరి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Krupajooputaye Marachunavaarai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Shramagalavaanini - Champenaashinchiri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నలిగిన హృదయుల - తరిమెడువానికి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శాపమేగాని - ధీవెన యెట్టిది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Naligina Hrudayula - Tharimeduvaaniki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Shaapamegaani - Dheevena Yettidi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పై వస్త్రమువలె - శాపమునందెనుగా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నడికత్తువలె వాని - వదల కుండునుగాక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Pai Vasthramuvale - Shaapamunandenugaa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Nadikaththuvale Vaani - Vadala Kundunugaaka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శత్రువులకు - ఓ నా యేహోవా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ప్రతీకారము - ఇదియగుగాక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Shathruvulaku - O Naa Yehovaa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Pratheekaaramu - Idiyagugaaka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దివింతువు నన్ను - వారు శపింపగా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దాసుడానందింప సిగ్గగువారికి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Divinthuvu Nannu - Vaaru Shapimpagaa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Daasudaanandimpa Siggaguvaariki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జనముల మధ్యను - నిను స్తుతియుంతును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కృతఙయతలతో - ఓ నా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Janamula Madhyanu - Ninu Sthuthiyunthunu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Kruthangayathalatho - O Naa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 స్తుతికాధారుడా - మౌనముండకుము - మౌనముండకుము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 Sthuthikaadhaarudaa - Maunamundakumu - Maunamundakumu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దుష్టులు కపటులు - తమ నోరు తెరిచి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అబద్ధములతో - నా ఫై లీచిరి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Dushtulu Kapatulu - Thama Noru Therichi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Abaddhamulatho - Naa Phai Leechiri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ద్వేషపు మాటలచే నా చుత్తుచేరి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నిర్నిమిత్తముగా పౌరదుచున్నారు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Dveshapu Maatalache Naa Chuththucheri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Nirnimiththamugaa Pauraduchunnaaru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ప్రేమకు ప్రీతిగా పగబూనిరి నా ఫై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మానక నేను ప్రార్థించున్నాను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Premaku Preethigaa Pagabooniri Naa Phai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Maanaka Nenu Praarthinchunnaanu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అపవాది వనికుడి - ప్రక్యబుబడునుగాక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వాని ప్రార్థన - పాపమగును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Apavaadi Vanikudi - Prakyabubadunugaaka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Vaani Praarthana - Paapamagunu Gaaka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వాని దినములు - కొద్దివగునుగాక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ఆస్తియంతయుధోచు - కొనబడును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Vaani Dinamulu - Koddivagunugaaka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Aasthiyanthayudhochu - Konabadunu Gaaka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విధపయై వాని భార్య దిగులొందునుగాక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దేశాధిమ్యరులై - పిల్లలుందురు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Vidhapayai Vaani Bhaarya Digulondunugaaka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Deshaadhimyarulai - Pillalunduru Gaaka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తల్లిపాపము తుడుప - బడకుండునుగాక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సంతతి యంతయు - నాశమగుగాక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Thallipaapamu Thudupa - Badakundunugaaka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Santhathi Yanthayu - Naashamagugaaka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2026-08-11T18:47:56Z</dcterms:created>
  <dcterms:modified xsi:type="dcterms:W3CDTF">2026-08-11T18:47:56Z</dcterms:modified>
</cp:coreProperties>
</file>