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Awesome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Judgement and wrath He poured out the Sodom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and grace He gave us at the cross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hope that we have not too quickly forgotten that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an Awesome God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an Awesome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reigns from heaven above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wisdom power and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an Awesome God (3)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He rolls up His sleeves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ain't just puttin' on the Ritz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thunder in His footsteps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lightning in His fists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the Lord He wasn't jokin'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He kicked 'em out of Eden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wasn't for no reason that He shed His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return is very close and so you better be believin'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our God is an Awesome God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an Awesome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reigns from heaven above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wisdom power and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an Awesome God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sky was starless in the void of the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spoke into the darkness and created the light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2026-02-25T09:18:10Z</dcterms:created>
  <dcterms:modified xsi:type="dcterms:W3CDTF">2026-02-25T09:18:10Z</dcterms:modified>
</cp:coreProperties>
</file>