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నా శిష్యులారా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Naa Shishyulaaraa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నా శిష్యులారా - యెటుక లుంచుండి = మోక్ష - 'సదనమున కేను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బోదు - సంతోషించుండి || ఇదిగో!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Naa Shishyulaaraa - Yetuka Lunchundi = Moksha - 'Sadanamuna Kenu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Bodu - Santhoshinchundi || Idigo!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వనివసమునకు.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Vanivasamunaku.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 యెరూషలేమందుండి మీ - రెదురు చూడుండి - మాపైం - బరిశుద్ద్ధాత్మయు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దిగివచ్చి - పనులు దెల్పును || ఇదిగో!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 Yerooshalemandundi Mee - Reduru Choodundi - Maapain - Barishudddhaathmayu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Digivachchi - Panulu Delpunu || Idigo!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దిక్కులేనట్లు మిమ్ము - దిగనాడి పోను = మాతో - *మక్కువైయుండం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బరిశు - ద్ధాత్మను బంపెదను ||ఇదిగో||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Dikkulenatlu Mimmu - Diganaadi Ponu = Maatho - *Makkuvaiyundan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Barishu - Ddhaathmanu Bampedanu ||Idigo||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“సామ్రాజ్యము నేల ||1నిదిగో!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“Saamraajyamu Nela ||1Nidigo!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ఒకరితో నొకరు ప్రియము - లొప్పి యుండుంది = నాదు - సకలాజ్ఞలందు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నిదియె - సార మనుకొనుండి || యిదిగో!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Okaritho Nokaru Priyamu - Loppi Yundundi = Naadu - Sakalaagnalandu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Nidiye - Saara Manukonundi || Yidigo!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ఏదైననా పేరిటమో - రించుక వేండినను = మకు - *మోదముతోడదాని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ముందే చేయుదును ||ఇదిగో||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Edainanaa Peritamo - Rinchuka Vendinanu = Maku - *Modamuthodadaani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Munde Cheyudunu ||Idigo||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*ఉల్లము లందుం గలంత - లెల్ల విడువుండి = నేను - మళ్లి వచ్చెడి విధము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మరువకుండుండి ||1యిదిగో!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*Ullamu Landun Galantha - Lella Viduvundi = Nenu - Malli Vachchedi Vidhamu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Maruvakundundi ||1Yidigo!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2026-08-11T18:39:19Z</dcterms:created>
  <dcterms:modified xsi:type="dcterms:W3CDTF">2026-08-11T18:39:19Z</dcterms:modified>
</cp:coreProperties>
</file>