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River Glorious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joy or trial falleth from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Traced upon our dial by the Sun of Love;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may trust Him fully all for us to do.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who trust Him wholly find Him wholly true.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Stayed upon Jehovah,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are fully blest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Finding, as He promised,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peace and rest.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river glorious, is God's perfect peace,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all victorious, in its bright increase;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Perfect, yet it floweth, fuller every 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Perfect, yet it groweth, deeper all the way.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Stayed upon Jehovah,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are fully blest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Finding, as He promised,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peace and rest.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Hidden in the hollow of His blessed hand,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foe can follow, never traitor stand;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surge of worry, not a shade of care,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blast of hurry touch the spirit there.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Stayed upon Jehovah,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are fully blest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Finding, as He promised,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peace and rest.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2026-08-24T07:34:35Z</dcterms:created>
  <dcterms:modified xsi:type="dcterms:W3CDTF">2026-08-24T07:34:35Z</dcterms:modified>
</cp:coreProperties>
</file>