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ఆలోచనకర్త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Aalochanakartha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ఆలోచనకర్త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తండ్రి సమాధానకర్త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Aalochanakartha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Thandri Samaadhaana Kartha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తనవంటి గొప్ప దేవుడు ఎవరున్నారిలలో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సాటైనా దీటైనా దేవుడు లేడిలలో (2)     ||ఆశ్చర్యకరుడు||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Thanavanti Goppa Devudu Evarunnaarilalo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Saatainaa Dheetainaa Devudu Ledilalo (2)    ||Aascharyakarudu||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చేతిలో రోగాలు లయమైపోయెను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చూపుతో దయ్యాలు విలవిలలాడెను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Chethilo Rogaalu Layamaipoyenu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Chooputho Dayyaalu Vilvilalaadenu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మాటతో ప్రకృతినే శాసించినవాడు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నీటిపై ఠీవిగా నడచినవాడతడు (2)      ||ఆశ్చర్యకరుడు||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Maatatho Prakruthine Shaasinchinavaadu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Neetipai Teevigaa Nadachinavaadathadu (2)   ||Aascharyakarudu||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మనకోసం తన ప్రాణాన్నే బలి ఇచ్చినవాడతడు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మనకోసం సజీవుడై లేచినవాడతడు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Manakosam Thana Praanaanne Bali Ichchinavaadathadu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Manakosam Sajeevudai Lechinavaadathadu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శాంతినే పంచిపెట్టిన శాంతమూర్తి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సర్వాన్నే ధారబోసిన త్యాగశీలి క్రీస్తు (2)    ||ఆశ్చర్యకరుడు||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Shaanthine Panchipettina Shaanthamoorthy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Sarvaanne Dhaarabosinaa Thyaagasheeli Kreesthu (2)   ||Aascharyakarudu||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2026-02-25T09:28:53Z</dcterms:created>
  <dcterms:modified xsi:type="dcterms:W3CDTF">2026-02-25T09:28:53Z</dcterms:modified>
</cp:coreProperties>
</file>