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సంధ్యవేళ చిన్ని నావ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సంధ్యవేళ చిన్ని నావ ఒంటరాయెను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Sandhyavela Chinni Naava Ontaraayenu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చేరదీసే తోడులేక సొమ్మసిల్లెను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Cheradeese Thoduleka Sommasillenu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చూడ మనసాయె - విధి నాతో రాదాయె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Chooda Manasaaye - Vidhi Naatho Raadaaye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చేర దిగి రావా - నను నీతో కొనిపోవా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Chera Digi Raavaa - Nanu Neetho Konipovaa (2)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(2)     ||సంధ్యవేళ||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(2) ||Sandhyavela||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హోరుగాలి పోరు నన్ను కృంగదీసెనే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Horugaali Poru Nannu Krungadeesene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చెప్పలేని మూగ వేదన గుండె నిండెనే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Cheppaleni Mooga Vedana Gunde Nindene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నన్నెరిగినవాడవని నా తోడై వస్తావని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Nanneriginavaadavani Naa Thodai Vasthaavani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నన్నెన్నడు విడువవవని నీ వైపే చూస్తున్నా (2)    ||సంధ్యవేళ||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Nannennadu Viduvavavani Nee Vaipe Choosthunnaa (2) ||Sandhyavela||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అమ్మకన్న కమ్మనైన ప్రేమయే నీవు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Ammakanna Kammanaina Premaye Neevu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నాన్నకన్న మిన్నయైన ధైర్యమే నీవు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Naannakanna Minnayaina Dhairyame Neevu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ఆశయం నీవు నా ఆశ్రయం నీవు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Aashayam Neevu Naa Aashrayam Neevu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శిల్పివి నీవు నా శిఖరమే నీవు (2)    ||సంధ్యవేళ||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Shilpivi Neevu Naa Shikharame Neevu (2) ||Sandhyavela||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2026-11-06T20:47:58Z</dcterms:created>
  <dcterms:modified xsi:type="dcterms:W3CDTF">2026-11-06T20:47:58Z</dcterms:modified>
</cp:coreProperties>
</file>