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కార్యమును నూతన పరచుము మాలో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Kaaryamunu Noothana Parachumu Maalo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మేలిమి బంగారుగను - మమ్ముల జేసితివయ్యా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మాలిన్యమునంటి మేము - మందగిలియున్నాము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Melimi Banggaaruganu - Mammula Jesithivayyaa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Maalinyamunanti Memu - Mandagiliyunnaamu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మాటతప్పని మాదేవా - కోటగా నున్నావయ్యా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చాటించెద నీదు ప్రేమన్ - సాటిలేని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Maatathappani MaaDevaa - Kotagaa Nunnaavayyaa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Chaatincheda Needu Preman - Saatileni Priyudaa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కార్యమును (1) - నూతన పరచుము మాలో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Kaaryamunu (1) - Noothana Parachumu Maalo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దేవా నీకు (1) - ప్రజలమై యున్నా మిలలో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Devaa Neeku (1) - Prajalamai Yunnaa Milalo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సంవత్సరములు జరుగు - చుండగనే సత్యదేవా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విలువైన నీదు కార్యమును (2) - తెలియజేయుము మాకు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Sanvathsaramulu Jarugu - Chundagane SathyaDevaa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Viluvaina Needu Kaaryamunu (2) - Theliyajeyumu Maaku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పాపము జేసి నీదు - కోపము రేపితిమయ్యా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కోపించుచునే నీదు - వాత్సల్యము జూపుమయ్యా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Paapamu Jesi Needu - Kopamu Repithimayyaa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Kopinchuchune Needu - Vaathsalyamu Joopumayyaa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ప్రేమతో మము రక్షించి - క్షేమము నిచ్చితివయ్యా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ప్రేమించకున్నాము మేము - ప్రేమా మయుడా నిన్ను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Prematho Mamu Rakshinchi - Kshemamu Nichchithivayyaa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Preminchakunnaamu Memu - Premaa Mayudaa Ninnu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వెలిగించితివి మమ్మిలలో - వెలుగైన ఓ మా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పలుచోట్ల లోన మేము - వెలుగకున్నామయ్యా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Veliginchithivi Mammilalo - Velugaina O Maa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Paluchotla Lona Memu - Velugakunnaamayyaa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మారుచున్న లోకమున - కారుతొట్లలో త్రాగన్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జీవపు ఊటవు నిన్ను విడచి - త్రొవతప్పితిమయ్యా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Maaruchunna Lokamuna - Kaaruthotlalo Thraagan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Jeevapu Ootavu Ninnu Vidachi - Throvathappithimayyaa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సోదర ప్రేమను జూపు - మాదిరి విడచితిమయ్యా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ఓదార్పు పొందిన మేము - ఆదరణియ్యకున్నాము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Sodara Premanu Joopu - Maadiri Vidachithimayyaa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Odaarpu Pondina Memu - Aadaraniyyakunnaamu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2026-08-11T18:37:40Z</dcterms:created>
  <dcterms:modified xsi:type="dcterms:W3CDTF">2026-08-11T18:37:40Z</dcterms:modified>
</cp:coreProperties>
</file>