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నామము నా ప్రాణ రక్ష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రక్తము నా ఇంటి సురక్ష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Naamamu Naa Praana Raksha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Rakthamu Naa Inti Suraksha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నాశనకరమైన తెగులుకైనా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భయపడను నేను భయపడను (2)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Naashanakaramaina Thegulukainaa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Bhayapadanu Nenu Bhayapadanu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 భయం – మరణ భయం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తొలగిపోవును యేసు నామములో (2)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 Bhayam – Marana Bhayam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Tholagipovunu Yesu Naamamulo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అపాయమేమియు దరికి 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కీడేదియు నా గదికి రాదు (2)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Apaayamemiyu Dariki 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Keedediyu Naa Gadiki Raadu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సేన నన్ను కాయును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తండ్రి నా తోడుండును (2)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Sena Nannu Kaayunu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Thandri Naa Thodundunu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నామమే స్తుతించెదము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 పేరులు మరిచెదము (2)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Naamame Sthuthinchedamu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 Perulu Marichedamu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2026-02-25T09:20:32Z</dcterms:created>
  <dcterms:modified xsi:type="dcterms:W3CDTF">2026-02-25T09:20:32Z</dcterms:modified>
</cp:coreProperties>
</file>