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సంవత్సరం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Samvathsaram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సంవత్సరం దయచేసిన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అద్వితీయ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Samvathsaram Dayachesina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 Advitheeya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ఆశ్చర్యకరుడవు ఆది సంభూతుడవు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అద్భుతకరుడవు అల్ఫా ఓమెగవు (2)         ||నూతన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Aascharyakarudavu Aadi Sambhoothudavu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Adbhuthakarudavu Alphaa Omegavu (2)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పాపాంధకారమునకు బానిసనై యున్నప్పుడు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శాపముతో నేను హీనుడనై యున్నప్పుడు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Paapaandhakaaramunaku Baanisanai Yunnappudu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Shaapamtho Nenu Heenudanai Yunnappudu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చేతులు చాచి నన్ను లేవనెత్తిన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పిలిచి నన్ను ఆదరించిన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Chethulu Chaachi Nannu Levanetthina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Pilichi Nannu Aadarinchina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పిలుపుకు నే ఘనుడనైతిని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స్పర్శ తాకిడికి ఆత్మ పూర్ణుడైతిని     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Pilupuku Ne Ghanudanaithini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Sparsha Thaakidiki Aathma Poornudaithini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దినాలలో కంట నీరు పెడుతుండగా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కష్టాలతో నేను సతమతమౌతుండగా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Dinaalalo Kanta Neeru Peduthundagga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Kashtaalatho Nenu Sathamathamauthundagaa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 వెలుగులో నడిపించిన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దిక్కు లేని నాకు దారి చూపిన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 Velugulo Nadipinchina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Dikku Leni Naaku Daari Choopina Thandri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జాలి హృదయమునకు దాసుడ నేనైతిని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 జ్ఞానమునకు పరిచారకుడనైతిని     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Jaali Hrudayamunaku Daasuda Nenaithini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 Gnaanamunaku Parichaarakudanaithini           ||Noothana||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2026-02-25T09:17:46Z</dcterms:created>
  <dcterms:modified xsi:type="dcterms:W3CDTF">2026-02-25T09:17:46Z</dcterms:modified>
</cp:coreProperties>
</file>