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ఇంతలోనే కనబడి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Inthalone Kanabadi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ఇంతలోనే కనబడి అంతలోనే మాయమయ్యే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అల్పమైన దానికా ఆరాటం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Inthalone Kanabadi – Anthalone Maayamayye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Alpamaina Daanikaa Aaraatam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త్రాసు మీద ధూళివంటి ఎత్తలేని నీటివంటి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స్వల్పమైనదానికా పోరాటం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Thraasu Meeda Dhoolivanti – Eththaleni Neetivanti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Swalpamainadaanikaa Poraatam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కాదు కాదు శాశ్వతం ఏది కాదు నీ సొంతం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దాటిపోవును ఇల నీ సంపదలన్నియు (2)     ||ఇంతలోనే||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Kaadu Kaadu Shaashwatham Edi Kaadu Nee Sontham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Daatipovunu Ila Nee Sampadalanniyu (2)    ||Inthalone||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బంగారు కాసులున్నా అపరంజి మేడలున్నా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అంతరించిపోయెను భువినేలిన రాజులు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Bangaaru Kaasulunnaa Aparanji Medalunna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Antharinchipoyenu Bhuvinelina Raajulu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నాది నాది నాదియంటూ విర్రవీగుచున్నావా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చచ్చినాక నీది అన్న దేహమైన వచ్చునా       ||ఇంతలోనే||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Naadi Naadi Naadiyantoo Virraveeguchunnaavaa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Chachchinaaka Needi Anna Dehamaina Vachchunaa     ||Inthalone||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మోయలేక బ్రతుకు భారం మూర్చబోయిరెందరో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ఎదలోని ఆక్రందనలు మారుమ్రోగే లోకంలో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Moyaleka Brathuku Bhaaram Moorchaboyirendaro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Edaloni Aakrandanalu Maarumroge Lokamlo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ఆశ్రయించు యేసుని అనుకూల సమయమున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చేర్చు నిన్ను మోక్షరాజ్యం నడుపు నిన్ను శాంతితో        ||ఇంతలోనే||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Aashrayinchu Yesuni Anukoola Samayamuna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Cherchu Ninnu Moksharaajyam Nadupu Ninnu Shaanthitho    ||Inthalone||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2026-02-25T08:36:09Z</dcterms:created>
  <dcterms:modified xsi:type="dcterms:W3CDTF">2026-02-25T08:36:09Z</dcterms:modified>
</cp:coreProperties>
</file>