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దేవుని గుడారములో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Devuni Gudaaramulo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దేవుని గుడారములో – నా యేసుని నివాసములో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ఎంతో సంతోషం – ఎంతో ఆనందం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Devuni Gudaaramulo – Naa Yesuni Nivaasamulo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Entho Santhosham – Entho Aanandam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యేసుని నివాసములో (2)         ||నా దేవుని||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Yesuni Nivaasamulo (2)       ||Naa Devuni||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సీయోను మార్గములందు – సహాయకుడవు నీవే కదా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రాత్రి జాముల యందు- నా తోడు నీడవు నీవే కదా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Seeyonu Maargamulandu – Sahaayakudavu Neeve Kadaa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Raathri Jaamula Yandu – Naa Thodu Needavu Neeve Kadaa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కొండ నీవేగా – నా కోట నీవేగా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యేసు రక్షకా నీవే కదా (2)         ||నా దేవుని||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Konda Neevegaa – Naa Kota Neevegaa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Yesu Rakshakaa Neeve Kadaa (2)       ||Naa Devuni||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యేసు సన్నిధి యందు – నేను పరవశమొందెదను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యేసు స్వరమును వినుచు – నేను కాలము మరచెదను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Yesu Sannidhi Yandu – Nenu Paravashamondedanu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Yesu Swaramunu Vinuchu – Nenu Kaalamu Marachedanu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గానమాయెనే – నా ధ్యానమాయెనే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నాదు స్వరము నా ప్రభువే (2)         ||నా దేవుని||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Gaanamaayene – Naa Dhyaanamaayene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Naadu Swaramu Naa Prabhuve (2)       ||Naa Devuni||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ఆనంద తైలము నందు – నన్ను అభిషేకించెనుగా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నాదు వస్త్రము నందు – అగరు వాసన నింపెనుగా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Aananda Thailamu Nandu – Nannu Abhishekinchenugaa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Naadu Vasthramu Nandu – Agaru Vaasana Nimpenugaa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ప్రాణ నాథుడా – నా ప్రేమ పాత్రుడా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యేసు నాథుడా నీవే కదా (2)         ||నా దేవుని||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Praana Naathudaa – Naa Prema Paathrudaa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Yesu Naathudaa Neeve Kadaa (2)       ||Naa Devuni||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2026-02-25T09:09:26Z</dcterms:created>
  <dcterms:modified xsi:type="dcterms:W3CDTF">2026-02-25T09:09:26Z</dcterms:modified>
</cp:coreProperties>
</file>