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స్తుతి ఆరాధన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Sthuthi Aaraadhana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దానియేలు సింహపు బోనులో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చేసిన ఆరాధన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Daaniyelu Simhapu Bonulo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Chesina Aaraadhana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వీధులలో నాట్యమాడిన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దావీదు ఆరాధన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Veedhulalo Naatyamaadina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Daavedu Aaraadhana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స్తుతి ఆరాధన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నీవంటి వారు ఒక్కరును లేరు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Sthuthi Aaraadhana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Neevanti Vaaru Okkarunu Leru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అతి శ్రేష్టుడా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 గణములు నిత్యము కొలిచే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Athi Shreshtudaa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 Ganamulu Nithyamu Koliche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పరిశుద్దుడా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నిన్నా నేడు మారని        ||ఆరాధన||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Parishudhdhudaa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Ninnaa Nedu Maarani       ||Aaraadhana||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స్తుతి ఆరాధన (3)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నీవంటి వారు ఒక్కరును లేరు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Sthuthi Aaraadhana (3)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Neevanti Vaaru Okkarunu Leru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అతి శ్రేష్టుడా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 గణములు నిత్యము కొలిచే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Athi Shreshtudaa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 Ganamulu Nithyamu Koliche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పరిశుద్దుడా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నిన్నా నేడు మారని         ||ఆరాధన||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Parishudhdhudaa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Ninnaa Nedu Maarani       ||Aaraadhana||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అబ్రహాము ఇస్సాకును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బలి ఇచ్చినారాధన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Abrahaamu Issaakunu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Bali Ichchinaaraadhana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రాళ్ళతో చంపబడిన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స్తెఫను వలె ఆరాధన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Raallatho Champabadina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Sthephanu Vale Aaraadhana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స్తుతి ఆరాధన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పదివేలలోన అతి సుందరుడా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Sthuthi Aaraadhana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Padivelalona Athi Sundarudaa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 ఆరాధన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ఇహ పరములోన ఆకాంక్షనీయుడా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 Aaraadhana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Iha Paramulona Aakaankshaneeyudaa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సాటెవ్వరు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నిన్నా నేడు మారని        ||ఆరాధన||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Saatevvaru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Ninnaa Nedu Maarani          ||Aaraadhana||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2026-02-25T09:33:47Z</dcterms:created>
  <dcterms:modified xsi:type="dcterms:W3CDTF">2026-02-25T09:33:47Z</dcterms:modified>
</cp:coreProperties>
</file>