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యందు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Yandu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యందు - భక్తి - బహుగ గలిగియుండి = మహిమాధ్యుని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మార్గంబులయందు - గృహముల నడుపు నరులే ధన్యులు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Yandu - Bhakthi - Bahuga Galigiyundi = Mahimaadhyuni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Maargambulayandu - Gruhamula Nadupu Narule Dhanyulu 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దేవుని యందలి - భయము - దీనుల దీవించున్ = నీవు నీ జేతుల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కష్టార్జితమును - నిత్యము ననుభవంతువు నిజముగ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Devuni Yandali - Bhayamu - Deenula Deevinchun = Neevu Nee Jethula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Kashtaarjithamunu - Nithyamu Nanubhavanthuvu Nijamuga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ఉల్లమలర భార్య - ద్రాక్షా - వల్లివలె ఫలించు. = పిల్లలొలీవ మొక్కల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చందము - పెంపొందుదు రెంతయు సొంపుగను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Ullamalara Bhaarya - Draakshaa - Vallivale Phalinchu. = Pillaloleeva Mokkala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Chandamu - Pempondudu Renthayu Sompuganu 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దేవుని భక్తియే - నీ కిల - దీర్చాయువు నిచ్చుం = గావున నీ పిల్లల పిల్లలను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గాంతువు ప్రభు కృపతోం వెలగుదువు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Devuni Bhakthiye - Nee Kila - Deerchaayuvu Nichchun = Gaavuna Nee Pillala Pillalanu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Gaanthuvu Prabhu Krupathon Velaguduvu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2026-08-11T18:45:08Z</dcterms:created>
  <dcterms:modified xsi:type="dcterms:W3CDTF">2026-08-11T18:45:08Z</dcterms:modified>
</cp:coreProperties>
</file>