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Garden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come to the garden alone,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the dew is still on the roses;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voice I hear, falling on my ear,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Son of God discloses.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 walks with me, and He talks with me,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 tells me I am His own;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joy we share as we tarry there,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other has ever known.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speaks, and the sound of His voice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so sweet the birds hush their singing;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the melody that He gave to 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Within my heart is ringing.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I'd stay in the garden with Him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the night around me be falling;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He bids me go; through the voice of woe,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voice to me is calling.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2026-09-28T23:58:42Z</dcterms:created>
  <dcterms:modified xsi:type="dcterms:W3CDTF">2026-09-28T23:58:42Z</dcterms:modified>
</cp:coreProperties>
</file>