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కొడుకుల గంటిని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Kodukula Gantini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కొడుకుల గంటిని కొడుకుల గంటిని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Kodukula Gantini Kodukula Gantini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కోరింది తెచ్చి వారికి పెడితిని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Korindi Thechchi Vaariki Pedithini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కొడుకుల గంటిని కొడుకుల గంటిని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Kodukula Gantini Kodukula Gantini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బ్రతుకంత కూర్చింది వారికే ఇస్తిని   ||కొడుకుల||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Brathukantha Koorchindi Vaarike Isthini ||Kodukula||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చెట్టంత ఎదిగినాడని చేదోడు వాదోడు కాని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Chettantha Ediginaadani Chedodu Vaadodu Kaani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తోడి గువ్వను తెస్తి వాని గూడునే కడితి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Thodi Guvvanu Thesthi Vaani Goodune Kadithi (2)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తోడి గువ్వని తెస్తి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Thodi Guvvani Thesthi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వాని గూడునే కడితి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Vaani Goodune Kadithi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 గూటిలోన నాకింత నీడ దొరకలేదాయె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 Gootilona Naakintha Needa Dorakaledhaaye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 గూటిలోన నాకింత చోటు లేకపాయె   ||కొడుకుల||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 Gootilona Naakintha Chotu Lekapaaye ||Kodukula||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నలుగురు కొడుకులున్నప్పుడు నా ఇల్లు ఇరుకు కాలేదు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Naluguru Kodukulunnappudu Naa Illu Iruku Kaaledu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నలుగురు కొడుకుల ఇంట్లో నాకింత చోటు దొరకలేదు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Naluguru Kodukula Intlo Naakintha Chotu Dorakaledu (2)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నలుగురు కొడుకుల ఇంట్లో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Naluguru Kodukula Intlo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నాకింత చోటు దొరకలేదు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Naakintha Chotu Dorakaledu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యొద్ద చోటున్నదంటూ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Yodda Chotunnadantoo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 కాటమ్మ కబురంపినాదో (2)   ||కొడుకుల||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 Kaatamma Kaburampinaado (2) ||Kodukula||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కడతేరి పోయే నా కథలో క్రీస్తేసు ప్రేమ మెరిసిందో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Kadatheri Poye Naa Kathalo Kreesthesu Prema Merisindo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ముదిమి వచ్చు వరకు నన్ను ఎత్తుకు ముద్దాడుతుందో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Mudimi Vachchu Varaku Nannu Etthuku Muddaaduthundo (2)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ఎత్తుకు ముద్దాడుతుందో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Etthuku Muddaaduthundo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నన్ను చంకపెట్టి లాలిస్తుందో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Nannu Chankapetti Laalisthundo (2)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చంకపెట్టి లాలిస్తుందో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Chankapetti Laalisthundo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తన సన్నిధి నను కాస్తుందో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Thana Sannidhi Nanu Kaasthundo (2)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కొడుకుల గంటిని కొడుకుల గంటిని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Kodukula Gantini Kodukula Gantini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 ప్రేమలో పెంచకుంటిని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Premalo Penchakuntini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కొడుకుల గంటిని కొడుకుల గంటిని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Kodukula Gantini Kodukula Gantini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దేవుని వాక్యము బోధించకుంటిని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Devuni Vaakyamu Bodhinchakuntini (2)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2026-10-30T21:41:08Z</dcterms:created>
  <dcterms:modified xsi:type="dcterms:W3CDTF">2026-10-30T21:41:08Z</dcterms:modified>
</cp:coreProperties>
</file>