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నిత్యముండును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Nithyamundunu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రాజమార్గములో నను నడుపుచున్న రారాజువు నీవేగా (2)  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 Maargamulo Nanu Nadupuchunna Raaraajuvu Neevegaa (2)        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నిత్యముండును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నిత్య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Nithyamundunu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Nithya Jeevamu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వివరింప నా తరమా యేసయ్యా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 గుడారాలలో వినబడుచున్నది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Vivarimpa Naa Tharamaa Yesayyaa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Neethimanthula Gudaaraalalo Vinabaduchunnadi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సంగీత సునాదము (2)  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Sangeetha Sunaadamu (2)        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శృతి ఉన్న పాటలకు విలువలు ఉన్నట్లె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కృతజ్ఞతనిచ్చావు కృపలో నిలిపావు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Shruthi Unna Paatalaku Viluvalu Unnatle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Kruthagnathanichchaavu Krupalo Nilipaavu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కృంగిన వేళలో నను లేవనెత్తిన చిరునామా నీవేగా (2)  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Krungina Velalo Nanu Levanetthina Chirunaamaa Neevegaa (2)        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చరణము వెంట పల్లవి ఉన్నట్లె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క్షణమున నీవు పలుకరించావు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Charanamu Venta Pallavi Unnatle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Prathikshanamu Neevu Palakarinchaavu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ప్రతికూలమైన పరిస్థితిలన్నియు కనుమరుగైపోయెనే (2)        ||నీ కృప||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Prathikoolamaina Paristhithilanniyu Kanumarugaipoyene (2)         ||Nee Krupa||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అనుభవ అనురాగం కలకాలమున్నట్లె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రాజ్యనియమాలలో నిలువనిచ్చావు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Anubhava Anuraagam Kalakaalamunnatle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 Niyamaalalo Niluvanichchaavu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2026-02-25T09:18:51Z</dcterms:created>
  <dcterms:modified xsi:type="dcterms:W3CDTF">2026-02-25T09:18:51Z</dcterms:modified>
</cp:coreProperties>
</file>