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అందాలతార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Thaara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తార అరుదెంచె నాకై అంబర వీధిలో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అవతారమూర్తి యేసయ్య కీర్తి అవని చాటుచున్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Thaara Arudenche Naakai Ambara Veedhilo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Avathaaramurthy Yesayya Keerthi Avani Chaatuchun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ఆనందసంద్ర ముప్పొంగె నాలో అమరకాంతిలో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దేవుని జూడ ఆశింప మనసు పయనమైతిని               ||అందాల 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Aanandasandra Mupponge Naalo Amarakaanthilo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Devuni Jooda – Aashimpa Manasu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విశ్వాసయాత్ర దూరమెంతైన విందుగ దోచెను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శాంతి వర్షించె నాలో విజయపథమున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Yaathra Dooramenthaina Vindugaa Dochenu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Shaanthi Varshinche Naalo Vijayapathamuna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విశ్వాలనేలెడి దేవ కుమారుని వీక్షించు దీక్షతో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విరజిమ్మె బలము ప్రవహించె ప్రేమ విశ్రాంతి నొసగుచున్         ||అందాల 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Vishwaala Neledi Deva Kumaaruni Veekshinchu Deekshatho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Virajimme Balamu – Pravahinche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రాజనగరిలో యేసుని వెదకుచు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ఎరిగిన దారి తొలగిన వేళ యెదలో కృంగితి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Raajanagarilo Yesuni Vedakuchu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Erigina Daari Tholagina Vela Yedalo Krungithi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యేసయ్యతార యెప్పటివోలె యెదురాయె త్రోవలో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యబ్బుర పడుచు విస్మయ మొందుచు యేగితి స్వామి కడకు      ||అందాల 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Thaara Yeppativole Yeduraaye Throvalo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Yabbura Paduchu – Vismaya Monduchu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జన్మ స్ధలము పాకయేగాని పరలోక సౌధమే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బాలుని జూడ జీవితమంత పావనమాయెను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Janma Sthalamu Paakaye Gaani Paraloka Soudhame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Baaluni Jooda Jeevithamantha Paavanamaayenu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ప్రభుపాదపూజ దీవెనకాగ ప్రసరించె పుణ్యము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బ్రతుకే మందిరమాయె అర్పణలే సిరులాయె ఫలియించె ప్రార్థన           ||అందాల 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Paadha Pooja Deevena Kaaga Prasarinche Punyamu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 Mandiramaaye – Arpanale Sirulaaye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2026-02-25T09:27:46Z</dcterms:created>
  <dcterms:modified xsi:type="dcterms:W3CDTF">2026-02-25T09:27:46Z</dcterms:modified>
</cp:coreProperties>
</file>