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సమాధానము దేవుని సమాధానము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Samaadhaanamu Devuni Samaadhaanamu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ఆయన ఉపదేశము - నవలంబించుము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హృదయములో - నుంచుకొనుము ఆ మాటలను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Aayana Upadeshamu - Navalambinchumu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Hrudayamulo - Nunchukonumu Aa Maatalanu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ఆయనతో సహవాసము - చేసిన యెడల - సమాధానము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Aayanatho Sahavaasamu - Chesina Yedala - Samaadhaanamu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చింతించవలదు - ఏ - విషయమందును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తెలియజేయుడి - దేవునికి విన్నపములతో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Chinthinchavaladu - E - Vishayamandunu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Theliyajeyudi - Devuniki Vinnapamulatho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తలంపు హృదయములకు - కావలియుండును - సమాధానము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Thalampu Hrudayamulaku - Kaavaliyundunu - Samaadhaanamu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నిన్నాశీర్వదించి కాపాడు -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ప్రకాశింపజేయును - తన కృపాసన్నిధి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Ninnaasheervadinchi Kaapaadu -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Prakaashimpajeyunu - Thana Krupasannidhi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నిన్నాశీర్వదించి -యిచ్చు తన నామమున - సమాధానము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Ninnaasheervadinchi -Yichchu Thana Naamamuna - Samaadhaanamu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సమాధానము - దేవుని సమాధానము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Samaadhaanamu - Devuni Samaadhaanamu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ఇష్టులైన మనుష్యులకు సమాధానము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కిష్టులైన మనుష్యులకు సమాధానము -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Ishtulaina Manushyulaku Samaadhaanamu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Kishtulaina Manushyulaku Samaadhaanamu -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దయగలదేవుడు - ఈ భువి - కరుదెంచెను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ప్రాణమిచ్చె సిలువలో - నిన్ను ప్రేమించి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DayagalaDevudu - Ee Bhuvi - Karudenchenu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Praanamichche Siluvalo - Ninnu Preminchi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ప్రేమను ఎరిగి - నీవు విరిగిపోతే - సమాధానము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Premanu Erigi - Neevu Virigipothe - Samaadhaanamu -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దుష్టులకు నెమ్మది - లేదనెను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 మార్గమును - వారెరుగరనెను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Dushtulaku Nemmadi - Ledanenu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 Maargamunu - Vaarerugaranenu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మారు మనస్సు పొందితే - వారికి దొరుకు - సమాధానము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Maaru Manassu Pondithe - Vaariki Doruku - Samaadhaanamu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ఒప్పుకొనుము నీ పాపము - యేసుని యొద్ద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క్షమియించి - పరిశుద్ధునిగా 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Oppukonumu Nee Paapamu - Yesuni Yodda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Kshamiyinchi - Parishuddhanigaa Cheyunu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అప్పుడు నీ ఆత్మలో పొందెదవు - సమాధానము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Appudu Nee Aathmalo Pondedavu - Samaadhaanamu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2026-08-11T18:39:10Z</dcterms:created>
  <dcterms:modified xsi:type="dcterms:W3CDTF">2026-08-11T18:39:10Z</dcterms:modified>
</cp:coreProperties>
</file>