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We all Get to Heaven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us then be true and faithful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Trusting, serving every day;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one glimpse of Him in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the toils of life repay.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we all get to heaven,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day of rejoicing that will be!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we all see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We'll sing and shout the victory!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Onward to the prize before us!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Soon his beauty we'll behold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Soon the pearly gates will open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shall tread the streets of gold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we all get to heaven,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day of rejoicing that will be!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we all see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We'll sing and shout the victory!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the wondrous love of 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His mercy and His grace;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mansion bright and blessed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He'll prepare for us a place.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we all get to heaven,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day of rejoicing that will be!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we all see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We'll sing and shout the victory!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we walk the pilgrim pathway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Clouds will overspread the sky,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when trav'ling days are over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shadow, not a sigh.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we all get to heaven,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day of rejoicing that will be!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we all see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We'll sing and shout the victory!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2026-08-24T07:35:48Z</dcterms:created>
  <dcterms:modified xsi:type="dcterms:W3CDTF">2026-08-24T07:35:48Z</dcterms:modified>
</cp:coreProperties>
</file>