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భజియింప రండి - ప్రభుయేసుని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Bhajiyimpa Randi - PrabhuYesuni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భజియింప రండి - ప్రభుయేసుని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Bhajiyimpa Randi - PrabhuYesuni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ఆత్మసత్యములతో ప్రేమామయుని పరమ తండ్రిని - భజియింప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Aathmasathyamulatho Premaamayuni Parama Thandrini - Bhajiyimpa Randi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క్షమాపణ మనకిచ్చెను - మనల విమోచించె రక్తముతో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జయము జయము మన ప్రభుకే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Kshamaapana Manakichchenu - Manala Vimochinche Rakthamutho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Jayamu Jayamu Mana Prabhuke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ఆత్మమందిర ప్రత్యక్షత నొసగెన్ - నేత్రము తెరచెను యేసుని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ఆశ్చర్యకరుడు సదాకాలము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Aathmamandira Prathyakshatha Nosagen - Nethramu Therachenu Yesuni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Aashcharyakarudu Sadaakaalamu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ఘనత పొంద సదా రాజ్యము నిచ్చె - స్వాస్థ్యము పొంద వారసులమైతిమి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హోసన్న హోసన్న విజయునికే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Ghanatha Ponda Sadaa Raajyamu Nichche - Svaasthyamu Ponda Vaarasulamaithimi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Hosanna Hosanna Vijayunike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జగమును జయించే జీవితమునిచ్చె - సిలువ శక్తిచే మనలను గాచెగా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స్తుతులర్పింతుము ముక్తిదాతకే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Jagamunu Jayinche Jeevithamunichche - Siluva Shakthiche Manalanu Gaachegaa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Sthuthularpinthumu Mukthidaathake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సంఘము ప్రభుని చేర తేరి చూచెగా - సదాకాలమాయనతో నుండ నెప్పుడు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సాగిలపడెదము సృష్ఠికర్తకే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Sangghamu Prabhuni Chera Theri Choochegaa - Sadaakaalamaayanatho Nunda Neppudu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Saagilapadedamu Srushthikarthake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2026-08-11T18:49:01Z</dcterms:created>
  <dcterms:modified xsi:type="dcterms:W3CDTF">2026-08-11T18:49:01Z</dcterms:modified>
</cp:coreProperties>
</file>