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దినం క్రీస్తు జన్మ దినం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దినం క్రీస్తు జన్మ 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శుభకరం లోక కళ్యాణం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 Kreesthu Janma Dinam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Shubhakaram Loka Kalyaanam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విడచి ఇలకు చేరిన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అవతారం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Vidachi Ilaku Cherina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Avathaaram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ఆడుము పాడుము ప్రభుని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గీతముతో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Aadumu Paadumu Prabhuni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Geethamutho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పొందుము ఈ సమయము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హృదయముతో (2)        ||ఈ దినం||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Pondumu Ee Samayamu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Hrudayamutho (2)       ||Ee Dinam||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దూతలు పలికిన ప్రవచనం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జ్ఞానులకొసగిన దివ్య మార్గం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Doothalu Palikina Pravachanam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Gnaanulakosagina Divya Maargam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ధన్యత కలిగిన దావీదు పురము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మరియకు ప్రసవ తరుణం        ||ఆడుము||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Dhanyatha Kaligina Daaveedu Puramu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Mariyaku Prasava Tharunam        ||Aadumu||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దుఃఖములన్నియు పారద్రోలును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కృపయు క్షేమము కలుగజేయును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Dukhamulanniyu Paaradrolunu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Krupayu Kshemamu Kalugajeyunu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నొసగెడి పరమ సుతునికి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ఇమ్మానుయేలని నామకరణము         ||ఈ దినం||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Nosagedi Parama Suthuniki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Immaanuyelani Naama Karanamu         ||Ee Dinam||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2026-02-25T09:32:43Z</dcterms:created>
  <dcterms:modified xsi:type="dcterms:W3CDTF">2026-02-25T09:32:43Z</dcterms:modified>
</cp:coreProperties>
</file>