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తేజోవాసుల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Thejovaasula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తేజోవాసుల స్వాస్థ్యమందు - నను చేర్చుటే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నిత్య సంకల్పమా నను చేర్చుటే నీ నిత్య సంకల్పమా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Thejovaasula Svaasthyamandu - Nanu Cherchute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Nithya Sangkalpamaa Nanu Cherchute Nee Nithya Sangkalpamaa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అగ్నిలో పుటము వేయబడగా - నాదు విశ్వాసము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సువర్ణమగునా - నీదు రూపు రూపించబడునా ||తేజో||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రాబోవు యుగములన్నిటిలో - కృపా మహదైశ్వర్యం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కనుపరచే నిమిత్తమేనా - నన్ను నీవు ఏర్పరచితివా ||తేజో||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శాపము రోగములు లేని - శాశ్వత రాజ్యము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శాపవిముక్తి పొందిన - శాంతమూర్తుల స్వాస్థ మీదేనా ||తేజో||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నటనలు నరహత్యలు లేని - నూతన యెరూషలేం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అర్హతలేని నన్నును - చేర్పుటయే నీ చిత్తమా తేజో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2026-08-11T18:38:19Z</dcterms:created>
  <dcterms:modified xsi:type="dcterms:W3CDTF">2026-08-11T18:38:19Z</dcterms:modified>
</cp:coreProperties>
</file>