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పరలోకము నా దేశము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Paralokamu Naa Deshamu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అద్దరికి ఎప్పుడు నేను వెళ్లెదన్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అగుపడుచున్నది గమ్యస్థానము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Addariki Eppudu Nenu Velledan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Agupaduchunnadi Gamyasthaanamu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అచ్చటనే చూచెదను పరిశుద్ధులెల్లరిన్ (2)          ||పరలోకము||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Achchatane Choochedanu Parishuddhulellarin (2)         ||Paralokamu||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నిత్యానందముండును పరమందున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సమాధానము ఉండునచ్చట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Nithyaanandamundunu Paramanduna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Samaadhaanamu Undu Nachchata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పొందెదను విశ్రాంతిని శ్రమలన్నియు వీడి (2)          ||పరలోకము||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Pondedanu Vishraanthini Shramalanniyu Veedi (2)         ||Paralokamu||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పరలోకము నా దేశము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పరదేశి నేనిల మాయలోకమేగ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Paralokamu Naa Deshamu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Paradeshi Nenila Maayalokamega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యాత్రికుడను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Yaathrikudanu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అందమైనది పరలోకము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అసమానమైనది నా దేశము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Andamainadi Paralokamu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Asamaanamainadi Naa Deshamu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ఎల్లప్పుడు విశ్వాసముతో యాత్రను సాగింతును (2)          ||పరలోకము||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Ellappudu Vishwaasamutho Yaathranu Saaginthunu (2)         ||Paralokamu||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దూతలు పాడుచుందురు పరమందున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దీవా రాత్రమునందు పాడుచుందురు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Doothalu Paaduchunduru Paramanduna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Deevaa Raathramunandu Paaduchunduru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పావనుని చూచి నేను హర్షింతును నిత్యము (2)          ||పరలోకము||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Paavanuni Choochi Nenu Harshinthunu Nithyamu (2)         ||Paralokamu||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రక్షకుని చెంతకు ఎప్పుడేగెదన్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వీక్షించెద నెప్పుడు నాదు ప్రియుని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Rakshakuni Chenthaku Eppudegedan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Veekshincheda Neppudu Naadu Priyuni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కాంక్షించెద నా మదిలో ఆయన చెంతనుండ (2)          ||పరలోకము||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Kaankshincheda Naa Madilo Aayana Chenthanunda (2)         ||Paralokamu||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2026-02-25T09:26:53Z</dcterms:created>
  <dcterms:modified xsi:type="dcterms:W3CDTF">2026-02-25T09:26:53Z</dcterms:modified>
</cp:coreProperties>
</file>