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నాధా సమూయేలు రీతి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Naadhaa Samooyelu Reethi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నాధా! సముయేలు రీతి 3. నేను స్వల్పశిష్యుడను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యామోద శబ్దము నన్‌ నిరాకరింపకు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Naadhaa! Samuyelu Reethi 3. Nenu Svalpashishyudanu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Yaamoda Shabdamu Nan Niraakarimpaku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'సేవకుండ నైన నన్ను నిన్నాలింప నెంత యాశ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డాలకింపనీ నీ వెజింగి యుందువు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'Sevakunda Naina Nannu Ninnaalimpa Nentha Yaasha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Daalakimpanee Nee Vejinggi Yunduvu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నీవేమందువో ఆత్మ యక్కరల్‌ తీర్చు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నాలించువాండను. ధన్యుండన్‌ నే నౌదును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Neevemanduvo Aathma Yakkaral Theerchu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Naalinchuvaandanu. Dhanyundan Ne Naudunu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మాట గగ్రహించునట్లు 4. నాధా, నీ శబ్ద మాలింప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దానిం దేటపర్చుము నన్ను సిద్ధపర్చుము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Maata Gagrahinchunatlu 4. Naadhaa, Nee Shabda Maalimpa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Daanin Detaparchumu Nannu Siddhaparchumu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వెంబడించునట్లు నీదుమాట లక్ష్య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నిబ్బరింపం జేయుము నిత్యసేవం జేయనీ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Vembadinchunatlu Needumaata Lakshya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Nibbarimpan Jeyumu Nithyasevan Jeyanee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నీదు నాతో నీవేమందువో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“బండ నీడలో మేపు” నే నాలించువాండనే.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Needu Naatho Neevemanduvo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“Banda Needalo Mepu” Ne Naalinchuvaandane.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2026-08-11T18:52:35Z</dcterms:created>
  <dcterms:modified xsi:type="dcterms:W3CDTF">2026-08-11T18:52:35Z</dcterms:modified>
</cp:coreProperties>
</file>