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ఎంతో మధురం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Entho Madhuram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ఎంతో మధురం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ఎంతో శ్రేష్టం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Entho Madhuram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Entho Shreshtam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(2)   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(2)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 గుండెలే మారును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సెలవిస్తే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Gundele Maarunu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Selavisthe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రమణీయము నీ మాటలే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వెదజల్లును సుమగంధమే (2)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Ramaneeyamu Nee Maatale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Vedajallunu Sumagandhame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బాధలే 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సెలవిస్తే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Baadhale 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Selavisthe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బలమైనది నీ మాటయే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తొలగించును కారు చీకటులే (2)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Balamainadi Nee Maataye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Tholaginchunu Kaaru Cheekatule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2026-02-25T08:36:31Z</dcterms:created>
  <dcterms:modified xsi:type="dcterms:W3CDTF">2026-02-25T08:36:31Z</dcterms:modified>
</cp:coreProperties>
</file>