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క్రైస్తవుండా కదిలిరావయ్యా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Kraisthavundaa Kadiliraavayyaa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 రాదయ్యా సుఖభోగమిడిచి సత్యవాక్యము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Jera Raadayyaa Sukhabhogamidichi Sathyavaakyamu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 రావయ్యా ||కైస్తవ||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శక్తిహీనుడనందు వేమయ్యా - సౌజన్యమగు శుద్ధాత్మశక్తిని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Chaata Raavayyaa ||Kaisthava||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Shakthiheenudanandu Vemayyaa - Saujanyamagu Shuddhaathmashakthini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పొందుకొనుమయ్యా భక్తిహీనత పారద్రోలు భ్రష్ట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Pondukonumayyaa Bhakthiheenatha Paaradrolu Bhrashta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మనస్సు - బయలుపరచు శక్తికలుగు సువార్త చాటుదువు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Manassu - Bayaluparachu Shakthikalugu Suvaartha Chaatuduvu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చేయ జయమొంది ఆత్మలను రక్షించెదవు ||కైస్తవ||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నీతికై భక్తాదిపరులెల్ల - నిజవిశ్వాసము నిలుపుకొన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Cheya Jayamondi Aathmalanu Rakshinchedavu ||Kaisthava||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Neethikai Bhakthaadiparulella - Nijavishvaasamu Nilupukona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పోరాడిరే - చాలకత్తిపోటులు రాళ్ళదెబ్బలు కరకు గల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Poraadire - Chaalakaththipotulu Raalladebbalu Karaku Gala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రంపములు కోతలు బెత్తములు కొరడాల దెబ్బలు - పైబడి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Rampamulu Kothalu Beththamulu Koradaala Debbalu - Paibadi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చీలి దేహము వాలలాడెను రక్తము భువిపై ||కైస్తవ||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ఆది సంఘము నార్పుటకు నెంచి ఆ దుష్ట నీరో అధిపతి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Cheeli Dehamu Vaalalaadenu Rakthamu Bhuvipai ||Kaisthava||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Aadi Sangghamu Naarputaku Nenchi Aa Dushta Neero Adhipathi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చెలరేగి గర్వించి ఆదికైస్తవ భక్తుల స్థంభముల గట్టి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Chelaregi Garvinchi Aadikaisthava Bhakthula Sthambhamula Gatti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తారుపూసి అగ్నిని ముట్టించి కాల్వంగ ఆ సంఘ మెచ్చె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Thaarupoosi Agnini Muttinchi Kaalvangga Aa Sanggha Mechche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కైస్తవుండా కదిలిరావయ్యా కలుషాత్ములకు యీ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సిలువశక్తిని జాటవేమయ్యా - యెండవానలనియు జడిసి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Kaisthavundaa Kadiliraavayyaa Kalushaathmulaku Yee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Siluvashakthini Jaatavemayyaa - Yendavaanalaniyu Jadisi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అధిపతి అప్పుడె నశియించె ||కైస్తవ||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దూతలకు లేనట్టి పరిచర్య - ఓ ప్రియ సఖుండా ఖ్యాతిగా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Adhipathi Appude Nashiyinche ||Kaisthava||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Doothalaku Lenatti Paricharya - O Priya Sakhundaa Khyaathigaa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కిచ్చె గ్రంథంబు - భీతియేల తినుము గ్రంథము - తేనెవలె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Kichche Granthambu - Bheethiyela Thinumu Granthamu - Thenevale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మధురముగ నుండున - జ్ఞానము నీకబ్బునో హితుడ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Madhuramuga Nunduna - Jnyaanamu Neekabbuno Hithuda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జ్ఞానంబునొంది స్వామిని సేవించుమో సఖుండా ||కైస్తవా||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Jnyaanambunondi Svaamini Sevinchumo Sakhundaa ||Kaisthavaa||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ఎంతకాలము మూలనుందువు - కండలను (ప్రేమింతువేమన్నా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మంటికండలు ఎంత బెంచిన మంటికేనన్నా ||కైస్తవ||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Enthakaalamu Moolanunduvu - Kandalanu (Preminthuvemannaa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Mantikandalu Entha Benchina Mantikenannaa ||Kaisthava||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వసుధలో ప్రజలెల్లరు యేసు - వాక్యంబు వివక్షుద్భాధకొని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Vasudhalo Prajalellaru Yesu - Vaakyambu Vivakshudbhaadhakoni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వాంభఛించుచుండగను - మిషనులెల్లను మిషలచేత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Vaambhachhinchuchundaganu - Mishanulellanu Mishalachetha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మిట్టిపడుచు వాదములతో - యేసు బోధను విడచినారన్నా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Mittipaduchu Vaadamulatho - Yesu Bodhanu Vidachinaarannaa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నీవెంతకాలము - వారిచెంత నుందువోరన్న ||కైస్తవ||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సత్యవాక్యము సంతలోదులిపి బోధకులు దొరల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Neeventhakaalamu - Vaarichentha Nunduvoranna ||Kaisthava||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Sathyavaakyamu Santhalodulipi Bodhakulu Dorala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బత్యములపై (భ్రాంతులు నిలిపి - చిత్రమగు అనుకూల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Bathyamulapai (Bhraanthulu Nilipi - Chithramagu Anukoola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బోధలు చేసి బ్రజలను మోసగించు సూత్రధారుల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Bodhalu Chesi Brajalanu Mosaginchu Soothradhaarula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2026-08-11T18:40:41Z</dcterms:created>
  <dcterms:modified xsi:type="dcterms:W3CDTF">2026-08-11T18:40:41Z</dcterms:modified>
</cp:coreProperties>
</file>