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రాజాధి రాజుపై కిరీటముంచుడి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Raajaadhi Raajupai Kireetamunchudi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రాజాధి రాజుపై కిరీటముంచుడి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పైలోకానంద సునాదంబుల నాలించుడి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Raajaadhi Raajupai Kireetamunchudi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Pailokaananda Sunaadambula Naalinchudi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లే లెమ్ము డెందమా! నా కై చావొందిన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రారాజుపై కిరీటముంచి రాజున్ జేయుడి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Le Lemmu Dendamaa! Naa Kai Chaavondina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Raaraajupai Kireetamunchi Raajun Jeyudi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ఈ ప్రేమ రాజుపై - కిరీటముంచుడి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ప్రకాశించు, ప్రక్కచేతి - గాయంబుల్ చూడుడి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Ee Prema Raajupai - Kireetamunchudi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Prakaashinchu, Prakkachethi - Gaayambul Choodudi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ఏదూత చూచును - భరింప గల్గును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నా వైపు వంగి చూచుచు - న్న - రాజున్ గొల్వుడి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Edootha Choochunu - Bharimpa Galgunu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Naa Vaipu Vanggi Choochuchu - Nna - Raajun Golvudi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ఈ జీవ రాజుపై - కిరీటముంచుడి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చావున్ జయించినన్ - రక్షించిన సజీవియై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Ee Jeeva Raajupai - Kireetamunchudi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Chaavun Jayinchinan - Rakshinchina Sajeeviyai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చావున్ జయించెను - జీవంబుదెచ్చెను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హా! చావున్ గెల్చి - జీవకి - రీటంబు దెచ్చెను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Chaavun Jayinchenu - Jeevambudechchenu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Haa! Chaavun Gelchi - Jeevaki - Reetambu Dechchenu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ఈ మోక్షరాజుపై కిరీటముంచుడి - నిత్యుండై తండ్రితోన్ - శుద్ధాత్మతోడ నైక్యుండు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రవంబు చేయుడి నిరంతరంబును - ఓ రాజా, నీకే నిత్యఘ - నత ఖ్యాతి గల్గును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Ee Moksharaajupai Kireetamunchudi - Nithyundai Thandrithon - Shuddhaathmathoda Naikyundu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Ravambu Cheyudi Nirantharambunu - O Raajaa, Neeke Nithyagha - Natha Khyaathi Galgunu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2026-08-11T18:48:34Z</dcterms:created>
  <dcterms:modified xsi:type="dcterms:W3CDTF">2026-08-11T18:48:34Z</dcterms:modified>
</cp:coreProperties>
</file>