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నా బాధలో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Vedhanalo Naa Baadhalo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శ్రమలన్ని ఎన్నదగినవి కావని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ప్రభునందు నా ప్రయాస వ్యర్ధమే కాదని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Shramalanni Ennadaginavi Kaavani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Prabhunandu Naa Prayaasa Vyardhame Kaadani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 బ్రతుకుట క్రీస్తేనని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చావైతే నాకది ఎంతో మేలని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 Brathukuta Kreesthenani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Chaavaithe Naakadi Entho Melani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కన్నులెత్తి నీ వైపుకే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నిరీక్షణతో చూచుచున్నాను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Kannuletthi Nee Vaipuke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Nireekshanatho Choochuchunnaanu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నీయందే నే బ్రతుకుచున్నాను        ||నా వేదనలో||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Neeyande Ne Brathukuchunnaanu      ||Naa Vedhanalo||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నా బాధలో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కృంగిన వేళలో – నా తోడైయున్నావు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Vedhanalo Naa Baadhalo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Krungina Velalo – Naa Thodaiyunnaavu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తోడైయుండు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Thodaiyundu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బ్రతుకలేనయ్యా        ||నా వేదనలో||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Brathukalenayyaa      ||Naa Vedhanalo||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అన్న వారే నను మరిచారయ్యా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అయినవారే నన్ను అపహసించినారయ్య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Anna Vaare Nanu Marichaarayyaa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 Vaare Nannu Apahasinchinaarayya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 వారిని నే కోల్పోయినా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స్వంత జనులే నన్ను నిందించినా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Kanna Vaarini Ne Kolpoyinaa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Swantha Janule Nannu Nindinchinaa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తుడిచి కౌగిలించినావు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 నన్ను రక్షించినావు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Thudici Kougilinchinaavu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 Nannu Rakshinchinaavu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తోడైయుండు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Thodaiyundu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బ్రతుకలేనయ్యా        ||నా వేదనలో||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Brathukalenayyaa      ||Naa Vedhanalo||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2026-02-25T09:16:52Z</dcterms:created>
  <dcterms:modified xsi:type="dcterms:W3CDTF">2026-02-25T09:16:52Z</dcterms:modified>
</cp:coreProperties>
</file>