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దేవాది దేవుడమ్మ</a:t>
            </a:r>
            <a:endParaRPr lang="en-US" sz="54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3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Devaadi Devudamma</a:t>
            </a:r>
            <a:endParaRPr lang="en-US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దేవాది దేవుడమ్మ యేసు నాథుడు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Devaadi Devudamma Yesu Naathudu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అద్భుతాలు చేసినాడు యేసు నాథుడు (2)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Adhbhuthaalu Chesinaadu Yesu Naathudu (2)</a:t>
            </a:r>
            <a:endParaRPr lang="en-US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ఆశ్చర్యకరుడు నా యేసయ్యా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Aascharyakarudu Naa Yesayyaa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అద్భుతకర్త నా యేసయ్యా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Adhbuthakartha Naa Yesayyaa</a:t>
            </a:r>
            <a:endParaRPr lang="en-US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ఆలోచనకర్త నా యేసయ్యా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Aalochanakartha Naa Yesayyaa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ఆరాధ్య దేవుడు నా యేసయ్యా     ||దేవాది||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Aaraadhya Devudu Naa Yesayyaa     ||Devaadi||</a:t>
            </a:r>
            <a:endParaRPr lang="en-US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గుడ్డి కుంటివారు స్వస్థత పొందినారు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Guddi Kuntivaaru Swasthatha Pondinaaru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కుష్టు రోగి వారిని స్వస్థపరచినాడమ్మా (2)     ||ఆశ్చర్యకరుడు||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Kushtu Rogi Vaarini Swasthaparachinaadammaa (2)     ||Aascharyakarudu||</a:t>
            </a:r>
            <a:endParaRPr lang="en-U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ఐదు రొట్టెలు రెండు చిన్న చేపలతో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Aidu Rottelu Rendu Chinna Chepalatho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ఐదు వేల మందిని తృప్తి పరచినాడమ్మా (2)     ||ఆశ్చర్యకరుడు||</a:t>
            </a:r>
            <a:endParaRPr lang="en-US" sz="28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Aidu Vela Mandini Thrupthi Parachinaadammaa (2)     ||Aascharyakarudu||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బేతనియలోన యేసు నాథుడు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Bethaniyalona Yesu Naathudu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మరణించిన లాజరును లేపినాడమ్మా (2)     ||ఆశ్చర్యకరుడు||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Maraninchina Laajarunu Lepinaadammaa (2)     ||Aascharyakarudu||</a:t>
            </a:r>
            <a:endParaRPr lang="en-US" sz="3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హల్లెలూయా ఆమేన్ హోసన్నా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Hallelujah Aamen Hosannaa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హల్లెలూయా ఆమేన్ హోసన్నా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Hallelujah Aamen Hosannaa</a:t>
            </a:r>
            <a:endParaRPr lang="en-US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మహిమ ఘనత యేసు నాథునికే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Mahima Ghanatha Yesu Naathunike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స్తుతి ఆరాధన యేసు నాథునికే</a:t>
            </a:r>
            <a:endParaRPr lang="en-US" sz="40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Sthuthi Aaraadhana Yesu Naathunike</a:t>
            </a:r>
            <a:endParaRPr lang="en-US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11274552" cy="6126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హల్లెలూయా ఆమేన్ హోసన్నా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Hallelujah Aamen Hosannaa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హల్లెలూయా ఆమేన్ హోసన్నా     ||ఆశ్చర్యకరుడు||</a:t>
            </a:r>
            <a:endParaRPr lang="en-US" sz="3400" dirty="0"/>
          </a:p>
          <a:p>
            <a:pPr algn="ctr" indent="0" marL="0">
              <a:lnSpc>
                <a:spcPct val="120000"/>
              </a:lnSpc>
              <a:buNone/>
            </a:pPr>
            <a:r>
              <a:rPr lang="en-US" sz="2400" b="1" dirty="0">
                <a:solidFill>
                  <a:srgbClr val="FBD76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Hallelujah Aamen Hosannaa     ||Aascharyakarudu||</a:t>
            </a:r>
            <a:endParaRPr lang="en-US" sz="3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2026-11-08T16:18:45Z</dcterms:created>
  <dcterms:modified xsi:type="dcterms:W3CDTF">2026-11-08T16:18:45Z</dcterms:modified>
</cp:coreProperties>
</file>