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దాటుము యొర్దానున్ యాత్రికుడా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Daatumu Yordaanun Yaathrikudaa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దాటుము యొర్దానున్ యాత్రికుడా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Daatumu Yordaanun Yaathrikudaa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నాలుగు ఘడియలకే అతిథివి నీవిచట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Naalugu Ghadiyalake Athithivi Neevichata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ఇహలోకములో సుఖమేలేదు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గడ్డిని బోలినదే - జీవిత మంతయును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Ihalokamulo Sukhameledu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Gaddini Bolinade - Jeevitha Manthayunu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నీడలు క్షణములో మారినరీతిన్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జీవితముండుగదా - ఆవిరిసమమే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Needalu Kshanamulo Maarinareethin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Jeevithamundugadaa - Aavirisamame Gadaa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వ్యర్థము వ్యర్థము మాయలోకము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లోని సర్వమును - చెత్తను బోలినదే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Vyarthamu Vyarthamu Maayalokamu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Loni Sarvamunu - Cheththanu Bolinade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కన్నులెత్తి చూడుము క్రీస్తున్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సర్వములో - మహోన్నతుండు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Kannuleththi Choodumu Kreesthun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Sarvamulo - Mahonnathundu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సిలువను మోసి సాగుము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చేరుదువు నీవు - కానాను దేశమున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Siluvanu Mosi Saagumu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Cheruduvu Neevu - Kaanaanu Deshamuna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వాక్యము మార్గము జూపును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క్రీస్తునే గురిగా - నుంచుకొనుము సదా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Vaakyamu Maargamu Joopunu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Kreesthune Gurigaa - Nunchukonumu Sadaa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2026-08-11T18:51:29Z</dcterms:created>
  <dcterms:modified xsi:type="dcterms:W3CDTF">2026-08-11T18:51:29Z</dcterms:modified>
</cp:coreProperties>
</file>