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Sovereign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sovereign grace He made us sons,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saved us from the wrath to come,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saved us from the wrath to come.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our birth He planned our days,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Laid out our course, ordained our ways.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moments of our lives He weaves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all the glory He receives.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those He loved before all time,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all He called, and grace renewed,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lie; His word is true,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makes all things to work for good,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makes all things to work for good.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written history's final page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Son's return will end this age.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will come in glorious might,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back His world and end it's night.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deep the wisdom of 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Unknown, unfathomed are His ways.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Sovereign God by His own word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Sustains this world and reigns as Lord.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counsels Him or knows His mind.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before Him all our days,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before Him all our days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Sovereign God, we praise Your pow'r;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wisdom, goodness we adore!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our hearts before Your throne;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us, O Lord, to trust You more,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us, O Lord, to trust You more.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angel, demon, sinful man can change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course, restrain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sovereign God, we praise Your pow'r;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wisdom, goodness we adore!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our hearts before Your throne;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us, O Lord, to trust You more,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us, O Lord, to trust You more.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fullness of the time had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sent His own Beloved Son.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keep God's law, live in our place,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bear our sin, guilt and disgrace.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Dead in our sin, estranged from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fled as rebels from His love.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2026-08-24T07:35:05Z</dcterms:created>
  <dcterms:modified xsi:type="dcterms:W3CDTF">2026-08-24T07:35:05Z</dcterms:modified>
</cp:coreProperties>
</file>