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శుభద రక్షణము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Shubhada Rakshanamu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శుభద రక్షణము - దేవుండు పంపె - నిదిగో శుభద రక్షణము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చేతం బలుకంబడె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Shubhada Rakshanamu - Devundu Pampe - Nidigo Shubhada Rakshanamu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Chethan Balukambade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*అలపిశాచముతోడను - దేవుండు తొల్లిం - బలుకు వాక్యము జాడను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దీర్హ దర్శన వాక్య ||మిదిగో||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*Alapishaachamuthodanu - Devundu Thollin - Baluku Vaakyamu Jaadanu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Deerha Darshana Vaakya ||Midigo||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ఘన దివ్య బలిచేయను - పాపములెల్లం - *దునిమి పుణ్యము లియ్యను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దీర్హ దర్శనము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Ghana Divya Balicheyanu - Paapamulellan - *Dunimi Punyamu Liyyanu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Deerha Darshanamu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యూద రాజ్యములోపట - బెళ్లేమనెడి - యూరం గ్రీస్తుడు బుట్టుట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ఆదిలోన మికా - యను దీర్హ దర్శిచే - మోదమునం దెల్బబడె - ముందు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Yooda Raajyamulopata - Bellemanedi - Yooran Greesthudu Buttuta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Aadilona Mikaa - Yanu Deerha Darshiche - Modamunan Delbabade - Mundu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వేదమునందు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Vedamunandu ||Idigo||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మన దోషముల కొఅకునై - యేసుని కాయ - మది గాయముల *హ్రస్వమై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మన రక్షకుని పాట్లు - గనినట్టుల యెషయ్య - మును దెల్సె దీర్ధద - రృన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Mana Doshamula Koakunai - Yesuni Kaaya - Madi Gaayamula *Hrasvamai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Mana Rakshakuni Paatlu - Ganinattula Yeshayya - Munu Delse Deerdhada - Rruna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వాక్యముల నిచ్చి ||ఇదిగో||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Vaakyamula Nichchi ||Idigo||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2026-08-11T18:39:19Z</dcterms:created>
  <dcterms:modified xsi:type="dcterms:W3CDTF">2026-08-11T18:39:19Z</dcterms:modified>
</cp:coreProperties>
</file>