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గొఱ్ఱెపిల్ల రక్తమును బట్టియున్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Gorrepilla Rakthamunu Battiyun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వారు గొఱ్ఱెపిల్ల రక్తమును బట్టియున్ - తామిచ్చు సాక్ష్యమున్ బట్టియున్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Vaaru Gorrepilla Rakthamunu Battiyun - Thaamichchu Saakshyamun Battiyun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సాతానుఁ జయించి యున్నారు గాని - మరణము వరకు తమ ప్రాణములను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Saathaanun Jayinchi Yunnaaru Gaani - Maranamu Varaku Thama Praanamulanu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ప్రేమించిన వారు కారు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Preminchina Vaaru Kaaru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2026-08-11T18:49:38Z</dcterms:created>
  <dcterms:modified xsi:type="dcterms:W3CDTF">2026-08-11T18:49:38Z</dcterms:modified>
</cp:coreProperties>
</file>