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పాపులకు సఖుండు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Paapulaku Sakhundu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పాపులకు సఖుండు - మన ప్రాపు యేసె సుమండి - భువి - పాపులకు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సఖుండు ||పాపులకు||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Paapulaku Sakhundu - Mana Praapu Yese Sumandi - Bhuvi - Paapulaku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Sakhundu ||Paapulaku||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రండి రండి మిత్రులార - నిండు ధైర్య పడండి వేగమె = దండైన యండ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- కుండు యేసుందని ||1పాపులకు||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Randi Randi Mithrulaara - Nindu Dhairya Padandi Vegame = Dandaina Yanda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- Kundu Yesundani ||1Paapulaku||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దాహ మణంచు దేవ వాక్యము - దేహధారులార రండి = దేహీ యన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విహీనుల - సాహాయ్యము నోహో యని ||పాపులకు||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Daaha Mananchu Deva Vaakyamu - Dehadhaarulaara Randi = Dehee Yana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Viheenula - Saahaayyamu Noho Yani ||Paapulaku||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ద్రవ్య మించుక లేని విక్రయ - మయ్య యీ యేసయ్య రక్తము = చేయలే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మయ్య మన - మయ్య దుర్నయ్యముల్‌ ||పాపులకు||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Dravya Minchuka Leni Vikraya - Mayya Yee Yesayya Rakthamu = Cheyale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Mayya Mana - Mayya Durnayyamul ||Paapulaku||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నిండు మనసు గలిగియే - సండంజేర రండి వేగమె = నిండు ప్రియుండు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 - ఖండ పురుషుందని పాపులకు!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Nindu Manasu Galigiye - Sandanjera Randi Vegame = Nindu Priyundu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- Khanda Purushundani Paapulaku!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నింద లన్ని పొంది ప్రభుని - మందలో వెలుంగొందరే తఖిం = పొం దుగ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నిందలో - నుందు రానందమున ||బాపులకు||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Ninda Lanni Pondi Prabhuni - Mandalo Velunggondare Thakhin = Pon Duga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Nindalo - Nundu Raanandamuna ||Baapulaku||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2026-08-11T18:43:17Z</dcterms:created>
  <dcterms:modified xsi:type="dcterms:W3CDTF">2026-08-11T18:43:17Z</dcterms:modified>
</cp:coreProperties>
</file>