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సర్వోన్నతుండగు దేవుని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Sarvonnathundagu Devuni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జీవుల మధ్యనుండెను - దేవుని గొర్రెపిల్ల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 మహిమ ప్రభావము - యుగయుగములు ఆయనకే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Jeevula Madhyanundenu - Devuni Gorrepilla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 Mahima Prabhaavamu - Yugayugamulu Aayanake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సర్వోన్నత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Sarvonnatha 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స్ఫటికంబు బోలినట్టి మెరయు - జీవ జలనది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పట్టణపు వీధులలో - ప్రవహించుచుండెను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Sphatikambu Bolinatti Merayu - Jeeva Jalanadi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Pattanapu Veedhulalo - Pravahinchuchundenu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స్ఫటికంపు నది కిరుప్రక్కల - జీవ ఫలవృక్షంబు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స్వస్థత కలిగించును - వృక్షంపు యాకులు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Sphatikampu Nadi Kiruprakkala - Jeeva Phalavrukshambu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Svasthatha Kaliginchunu - Vrukshampu Yaakulu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సర్వోన్నత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Sarvonnatha 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బండలో నుండి నీటికాల్వల నిండుగ రప్పించెన్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మెండైన నదుల నీళ్ళను - దండిగ పారించెన్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Bandalo Nundi Neetikaalvala Ninduga Rappinchen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Mendaina Nadula Neellanu - Dandiga Paarinchen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బండైన క్రీస్తును చీల్చెను - ప్రభుదేవుండే మనకు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నిండార నింపు నాత్మను - తండ్రి విధేయులన్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Bandaina Kreesthunu Cheelchenu - Prabhudevunde Manaku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Nindaara Nimpu Naathmanu - Thandri Vidheyulan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సర్వోన్నత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Sarvonnatha 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మెట్టల స్థలమందున - నదుల పారజేతున్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ఊటల నెన్నో లోయల - నుబుకంగ జేతును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Mettala Sthalamanduna - Nadula Paarajethun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Ootala Nenno Loyala - Nubukangga Jethunu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నీటిమడుగులుగా మార్చెద - నరణ్యము నంతటిని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 బుగ్గలుగా చేతును - ఎండిన నేలను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Neetimadugulugaa Maarcheda - Naranyamu Nanthatini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 Buggalugaa Chethunu - Endina Nelanu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"మరియు స్ఫటికమువలె మెరయునట్టి జీవజలముల నది దేవుని యొక్కయు గొఱ్ఱపిల్ల యొక్కయు సింహాసనమునొద్దనుండి ఆ పట్టణపు రాజవీధి మధ్యను ప్రవహించుట ఆ దూత నాకు చూపెను. ఆ నది యొక్క ఈవలను ఆవలను జీవవృక్షముండెను; అది నెలనెలకు ఫలించుచు పండ్రెండు కాపులు కాయును. ఆ వృక్షము యొక్క ఆకులు జనములను స్వస్థపరచుటకై వినియోగించును." ప్రకటన Revelation 22:1-(2)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"Mariyu Sphatikamuvale Merayunatti Jeevajalamula Nadi Devuni Yokkayu Gorrapilla Yokkayu Sinhaasanamunoddanundi Aa Pattanapu Raajaveedhi Madhyanu Pravahinchuta Aa Dootha Naaku Choopenu. Aa Nadi Yokka Eevalanu Aavalanu Jeevavrukshamundenu; Adi Nelanelaku Phalinchuchu Pandrendu Kaapulu Kaayunu. Aa Vrukshamu Yokka Aakulu Janamulanu Svasthaparachutakai Viniyoginchunu." Prakatana Revelation 22:1-(2)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సర్వోన్నత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Sarvonnatha ||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దావీదు పట్టణమందున - దావీదు సంతతిలో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సర్వశక్తితో - జన్మించె యేసుండు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Daaveedu Pattanamanduna - Daaveedu Santhathilo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Sarvashakthitho - Janminche Yesundu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తాళము కలిగి - తన సింహాసనమందు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తావిచ్చి చేర్చుకొనును - జయించువారిని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Thaalamu Kaligi - Thana Sinhaasanamandu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Thaavichchi Cherchukonunu - Jayinchuvaarini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సర్వోన్నత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Sarvonnatha ||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సిల్వలో మరణించెను శ్రీ యేసు నా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రక్తము కార్చెను - మలినంబు బోగొట్టన్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Silvalo Maraninchenu Shree Yesu Naa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Rakthamu Kaarchenu - Malinambu Bogottan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బలుడైన ఆత్మ శక్తితో - గెలిచె సమాధిని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బలమిచ్చును పరిశుద్ధులకు - హల్లెలూయా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Baludaina Aathma Shakthitho - Geliche Samaadhini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Balamichchunu Parishuddhalaku - Hallelooyaa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సర్వోన్నత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Sarvonnatha 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"చెట్లులేని మెట్టలమీద నేను నదులను పారజేసెదను. లోయలమధ్యను ఊటలను ఉబుకజేసెదను. అరణ్యమును నీటిమడుగుగాను ఎండిన నేలను నీటిబుగ్గలుగాను చేసెదను." యెషయా Isaiah 41:19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"Chetluleni Mettalameeda Nenu Nadulanu Paarajesedanu. Loyalamadhyanu Ootalanu Ubukajesedanu. Aranyamunu Neetimadugugaanu Endina Nelanu Neetibuggalugaanu Chesedanu." Yeshayaa Isaiah 41:19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 : సర్వోన్నత స్థలంబులో - దేవునికే మహిమ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 యేసుని సిలువచే కలిగెను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 : Sarvonnatha Sthalambulo - Devunike Mahima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Sarvaadhikaari Yesuni Siluvache Kaligenu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అనుపల్లవి : సర్వోన్నతుండగు దేవుని - సేవకులై యుండియు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సర్వోన్నతుని చిత్తంబున - సర్వదా స్తుతియించెదము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 : Sarvonnathundagu Devuni - Sevakulai Yundiyu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Sarvonnathuni Chiththambuna - Sarvadaa Sthuthiyinchedamu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పరలోక యెరూషలేమున - పరిశుద్ధుల సంఘంబు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మురియుచు భర్త యేసుకై - అరుదెంచుచుండెను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Paraloka Yerooshalemuna - Parishuddhala Sangghambu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Muriyuchu Bhartha Yesukai - Arudenchuchundenu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పట్టణమందున - ప్రభు యేసు క్రీస్తుండు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ప్రకాశమానదీపమై - ప్రజ్వలించుచు నుండె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Pattanamanduna - Prabhu Yesu Kreesthundu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Prakaashamaanadeepamai - Prajvalinchuchu Nunde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సర్వోన్నత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Sarvonnatha 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దేవుని సింహాసనమున - దేవుని మహిమలో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సువర్ణ కిరీటంబుల ధరించిన పెద్దల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Devuni Sinhaasanamuna - Devuni Mahimalo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Suvarna Kireetambula Dharinchina Peddala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2026-08-11T18:48:08Z</dcterms:created>
  <dcterms:modified xsi:type="dcterms:W3CDTF">2026-08-11T18:48:08Z</dcterms:modified>
</cp:coreProperties>
</file>